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533F7-219C-4887-8213-BC288C2E044F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F6407-F049-4B60-9F30-032C33F75C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6407-F049-4B60-9F30-032C33F75CA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6407-F049-4B60-9F30-032C33F75CA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A41F4-BF43-4026-A7FB-9BE1697FEA6E}" type="datetimeFigureOut">
              <a:rPr lang="en-US" smtClean="0"/>
              <a:pPr/>
              <a:t>2/15/2011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CFB7E-FA18-4378-B192-993D478DAE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pPr algn="l"/>
            <a:r>
              <a:rPr lang="en-US" dirty="0" smtClean="0">
                <a:latin typeface="Century Gothic" pitchFamily="34" charset="0"/>
              </a:rPr>
              <a:t>Places to Visit in South America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100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By: Abbie Bokinskie</a:t>
            </a:r>
            <a:endParaRPr lang="en-US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819400"/>
            <a:ext cx="2567093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 Gothic" pitchFamily="34" charset="0"/>
              </a:rPr>
              <a:t>Summary of the Book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534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900" dirty="0" smtClean="0">
                <a:latin typeface="Century Gothic" pitchFamily="34" charset="0"/>
              </a:rPr>
              <a:t> I read the book </a:t>
            </a:r>
            <a:r>
              <a:rPr lang="en-US" sz="2900" i="1" dirty="0" smtClean="0">
                <a:latin typeface="Century Gothic" pitchFamily="34" charset="0"/>
              </a:rPr>
              <a:t>The Crossing. </a:t>
            </a:r>
            <a:r>
              <a:rPr lang="en-US" sz="2900" dirty="0" smtClean="0">
                <a:latin typeface="Century Gothic" pitchFamily="34" charset="0"/>
              </a:rPr>
              <a:t>This book is about a 14 year old boy named Manny. Manny is homeless because his mother abandoned him. He is living in a cardboard box in an alley and he will do anything to survive. He is trying to get out of Mexico by crossing the border to the United States and start a new life. This book is mainly about Manny trying to get across the border and the distractions along the way.</a:t>
            </a:r>
            <a:endParaRPr lang="en-US" sz="2900" i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Galapagos Islands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14600"/>
            <a:ext cx="4114800" cy="267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5240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 Galapagos </a:t>
            </a:r>
            <a:r>
              <a:rPr lang="en-US" sz="2200" dirty="0" smtClean="0">
                <a:latin typeface="Century Gothic" pitchFamily="34" charset="0"/>
              </a:rPr>
              <a:t>Island</a:t>
            </a:r>
            <a:r>
              <a:rPr lang="en-US" sz="2200" dirty="0" smtClean="0">
                <a:latin typeface="Century Gothic" pitchFamily="34" charset="0"/>
              </a:rPr>
              <a:t>s have a </a:t>
            </a:r>
            <a:r>
              <a:rPr lang="en-US" sz="2200" dirty="0" smtClean="0">
                <a:latin typeface="Century Gothic" pitchFamily="34" charset="0"/>
              </a:rPr>
              <a:t> </a:t>
            </a:r>
            <a:r>
              <a:rPr lang="en-US" sz="2200" dirty="0" smtClean="0">
                <a:latin typeface="Century Gothic" pitchFamily="34" charset="0"/>
              </a:rPr>
              <a:t>population </a:t>
            </a:r>
            <a:r>
              <a:rPr lang="en-US" sz="2200" dirty="0" smtClean="0">
                <a:latin typeface="Century Gothic" pitchFamily="34" charset="0"/>
              </a:rPr>
              <a:t>of </a:t>
            </a:r>
            <a:r>
              <a:rPr lang="en-US" sz="2200" dirty="0" smtClean="0">
                <a:latin typeface="Century Gothic" pitchFamily="34" charset="0"/>
              </a:rPr>
              <a:t>about 30,000 people.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6670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 Galapagos </a:t>
            </a:r>
            <a:r>
              <a:rPr lang="en-US" sz="2200" dirty="0" smtClean="0">
                <a:latin typeface="Century Gothic" pitchFamily="34" charset="0"/>
              </a:rPr>
              <a:t>Islands are made up of about 13 large islands and many smaller ones.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886200"/>
            <a:ext cx="44958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 Galapagos Islands are located on the </a:t>
            </a:r>
            <a:r>
              <a:rPr lang="en-US" sz="2200" dirty="0" smtClean="0">
                <a:latin typeface="Century Gothic" pitchFamily="34" charset="0"/>
              </a:rPr>
              <a:t>equator </a:t>
            </a:r>
            <a:r>
              <a:rPr lang="en-US" sz="2200" dirty="0" smtClean="0">
                <a:latin typeface="Century Gothic" pitchFamily="34" charset="0"/>
              </a:rPr>
              <a:t>about 600 miles west of the mainland Ecuadorian coast.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486400"/>
            <a:ext cx="4191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 Galapagos penguin is the only tropical penguin in the world.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 Gothic" pitchFamily="34" charset="0"/>
              </a:rPr>
              <a:t>Angel Falls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2667000" cy="357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00400" y="1676400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Angel Falls is in </a:t>
            </a:r>
            <a:r>
              <a:rPr lang="en-US" sz="2200" dirty="0" smtClean="0">
                <a:latin typeface="Century Gothic" pitchFamily="34" charset="0"/>
              </a:rPr>
              <a:t>Venezuela. It is the </a:t>
            </a:r>
            <a:r>
              <a:rPr lang="en-US" sz="2200" dirty="0" smtClean="0">
                <a:latin typeface="Century Gothic" pitchFamily="34" charset="0"/>
              </a:rPr>
              <a:t>highest waterfall in the world at a height of almost 3,000 feet.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895600"/>
            <a:ext cx="533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Angel Falls is about 20 times larger than Niagara Falls.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3810000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People walking within a radius of about 1 mile may get sprayed with mist at certain times of the year.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5105400"/>
            <a:ext cx="510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It was named after </a:t>
            </a:r>
            <a:r>
              <a:rPr lang="en-US" sz="2200" dirty="0" smtClean="0">
                <a:latin typeface="Century Gothic" pitchFamily="34" charset="0"/>
              </a:rPr>
              <a:t>Jimmy Angel, who discovered it.</a:t>
            </a:r>
            <a:endParaRPr lang="en-US" sz="22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Lake Titicaca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2986" y="2514600"/>
            <a:ext cx="4079089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12954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Lake Titicaca is located on the border of Peru and Bolivia.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133600"/>
            <a:ext cx="441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This lake is 118 miles long and 50 miles wide.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449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 deepest point in this lake is about 922 feet and it can hold more water than any other lake in South America.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572000"/>
            <a:ext cx="449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27 rivers flow into the lake.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105400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It is located at 12,725 feet above sea level, which makes it the highest </a:t>
            </a:r>
            <a:r>
              <a:rPr lang="en-US" sz="2200" dirty="0" smtClean="0">
                <a:latin typeface="Century Gothic" pitchFamily="34" charset="0"/>
              </a:rPr>
              <a:t>navigated </a:t>
            </a:r>
            <a:r>
              <a:rPr lang="en-US" sz="2200" dirty="0" smtClean="0">
                <a:latin typeface="Century Gothic" pitchFamily="34" charset="0"/>
              </a:rPr>
              <a:t>lake in the world.</a:t>
            </a:r>
            <a:endParaRPr lang="en-US" sz="22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 Gothic" pitchFamily="34" charset="0"/>
              </a:rPr>
              <a:t>Easter Island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66926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81400" y="167640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Easter Island </a:t>
            </a:r>
            <a:r>
              <a:rPr lang="en-US" sz="2200" dirty="0" smtClean="0">
                <a:latin typeface="Century Gothic" pitchFamily="34" charset="0"/>
              </a:rPr>
              <a:t>gets </a:t>
            </a:r>
            <a:r>
              <a:rPr lang="en-US" sz="2200" dirty="0" smtClean="0">
                <a:latin typeface="Century Gothic" pitchFamily="34" charset="0"/>
              </a:rPr>
              <a:t>its name from its discovery on Easter Sunday in 1722.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2514600"/>
            <a:ext cx="556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Easter Island is located in the middle of the South Pacific between Chile and Tahiti.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1400" y="4495800"/>
            <a:ext cx="5257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 average statue is 14 feet, 6 inches tall and weighs 14 tons. Depending upon the size of the statues, it is estimated that 50-150 men were needed to drag them across the countryside.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3657600"/>
            <a:ext cx="510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There are about 800 statues on Easter Island.</a:t>
            </a:r>
            <a:endParaRPr lang="en-US" sz="22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 Gothic" pitchFamily="34" charset="0"/>
              </a:rPr>
              <a:t>Machu Picchu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447800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Machu Picchu is located at an altitude of about 7,875 feet above sea level.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5908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It is often referred to as "The Lost City of the Incas."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35280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It can take days to hike to Machu Picchu if you go by foot. 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41960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Machu Picchu is one of the New Seven Wonders Of The World.</a:t>
            </a:r>
            <a:endParaRPr lang="en-US" sz="2200" dirty="0"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5626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</a:rPr>
              <a:t>Machu Picchu </a:t>
            </a:r>
            <a:r>
              <a:rPr lang="en-US" sz="2200" dirty="0" smtClean="0">
                <a:latin typeface="Century Gothic" pitchFamily="34" charset="0"/>
              </a:rPr>
              <a:t>is comprised </a:t>
            </a:r>
            <a:r>
              <a:rPr lang="en-US" sz="2200" dirty="0" smtClean="0">
                <a:latin typeface="Century Gothic" pitchFamily="34" charset="0"/>
              </a:rPr>
              <a:t>of around 140 structures.</a:t>
            </a:r>
            <a:endParaRPr lang="en-US" sz="2200" dirty="0">
              <a:latin typeface="Century Gothic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438400"/>
            <a:ext cx="3810000" cy="286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454</Words>
  <Application>Microsoft Office PowerPoint</Application>
  <PresentationFormat>On-screen Show (4:3)</PresentationFormat>
  <Paragraphs>33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Places to Visit in South America</vt:lpstr>
      <vt:lpstr>Summary of the Book</vt:lpstr>
      <vt:lpstr>Galapagos Islands</vt:lpstr>
      <vt:lpstr>Angel Falls</vt:lpstr>
      <vt:lpstr>Lake Titicaca</vt:lpstr>
      <vt:lpstr>Easter Island</vt:lpstr>
      <vt:lpstr>Machu Picchu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Top Popular Cities in South America</dc:title>
  <dc:creator>Jill Bokinskie</dc:creator>
  <cp:lastModifiedBy>Jill Bokinskie</cp:lastModifiedBy>
  <cp:revision>19</cp:revision>
  <dcterms:created xsi:type="dcterms:W3CDTF">2011-02-13T20:45:17Z</dcterms:created>
  <dcterms:modified xsi:type="dcterms:W3CDTF">2011-02-15T22:32:04Z</dcterms:modified>
</cp:coreProperties>
</file>