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84" r:id="rId4"/>
    <p:sldId id="300" r:id="rId5"/>
    <p:sldId id="308" r:id="rId6"/>
    <p:sldId id="309" r:id="rId7"/>
    <p:sldId id="310" r:id="rId8"/>
    <p:sldId id="311" r:id="rId9"/>
    <p:sldId id="312" r:id="rId10"/>
    <p:sldId id="313" r:id="rId11"/>
    <p:sldId id="314" r:id="rId12"/>
    <p:sldId id="285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F60D84-5B5B-4955-A020-E68A91D177B9}" type="datetimeFigureOut">
              <a:rPr lang="en-US" smtClean="0"/>
              <a:pPr/>
              <a:t>3/23/2011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30ADC8-2D1F-4B1B-B808-0A3C1A23BF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F60D84-5B5B-4955-A020-E68A91D177B9}" type="datetimeFigureOut">
              <a:rPr lang="en-US" smtClean="0"/>
              <a:pPr/>
              <a:t>3/23/2011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30ADC8-2D1F-4B1B-B808-0A3C1A23BFF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F60D84-5B5B-4955-A020-E68A91D177B9}" type="datetimeFigureOut">
              <a:rPr lang="en-US" smtClean="0"/>
              <a:pPr/>
              <a:t>3/23/2011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30ADC8-2D1F-4B1B-B808-0A3C1A23BFF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F60D84-5B5B-4955-A020-E68A91D177B9}" type="datetimeFigureOut">
              <a:rPr lang="en-US" smtClean="0"/>
              <a:pPr/>
              <a:t>3/23/2011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30ADC8-2D1F-4B1B-B808-0A3C1A23BFF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F60D84-5B5B-4955-A020-E68A91D177B9}" type="datetimeFigureOut">
              <a:rPr lang="en-US" smtClean="0"/>
              <a:pPr/>
              <a:t>3/23/2011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1930ADC8-2D1F-4B1B-B808-0A3C1A23BFF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F60D84-5B5B-4955-A020-E68A91D177B9}" type="datetimeFigureOut">
              <a:rPr lang="en-US" smtClean="0"/>
              <a:pPr/>
              <a:t>3/23/2011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30ADC8-2D1F-4B1B-B808-0A3C1A23BFF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F60D84-5B5B-4955-A020-E68A91D177B9}" type="datetimeFigureOut">
              <a:rPr lang="en-US" smtClean="0"/>
              <a:pPr/>
              <a:t>3/23/2011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30ADC8-2D1F-4B1B-B808-0A3C1A23BFF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F60D84-5B5B-4955-A020-E68A91D177B9}" type="datetimeFigureOut">
              <a:rPr lang="en-US" smtClean="0"/>
              <a:pPr/>
              <a:t>3/23/2011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30ADC8-2D1F-4B1B-B808-0A3C1A23BFF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F60D84-5B5B-4955-A020-E68A91D177B9}" type="datetimeFigureOut">
              <a:rPr lang="en-US" smtClean="0"/>
              <a:pPr/>
              <a:t>3/23/2011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30ADC8-2D1F-4B1B-B808-0A3C1A23BFF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F60D84-5B5B-4955-A020-E68A91D177B9}" type="datetimeFigureOut">
              <a:rPr lang="en-US" smtClean="0"/>
              <a:pPr/>
              <a:t>3/23/2011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30ADC8-2D1F-4B1B-B808-0A3C1A23BFF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F60D84-5B5B-4955-A020-E68A91D177B9}" type="datetimeFigureOut">
              <a:rPr lang="en-US" smtClean="0"/>
              <a:pPr/>
              <a:t>3/23/2011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30ADC8-2D1F-4B1B-B808-0A3C1A23BFF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C3F60D84-5B5B-4955-A020-E68A91D177B9}" type="datetimeFigureOut">
              <a:rPr lang="en-US" smtClean="0"/>
              <a:pPr/>
              <a:t>3/23/2011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1930ADC8-2D1F-4B1B-B808-0A3C1A23BFF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toptropicals.biz/cgi-bin/garden_catalog/cat.cgi?find=amazon&amp;search_op=and&amp;keyword_op=and&amp;language=e&amp;number=10&amp;user=tt&amp;sale=1&amp;first=1" TargetMode="External"/><Relationship Id="rId2" Type="http://schemas.openxmlformats.org/officeDocument/2006/relationships/hyperlink" Target="http://www.junglephotos.com/amazon/amplants/amplants.shtml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www.worldagroforestrycentre.org/sea/Products/AFDbases/af/asp/SpeciesInfo.asp?SpID=828" TargetMode="External"/><Relationship Id="rId4" Type="http://schemas.openxmlformats.org/officeDocument/2006/relationships/hyperlink" Target="http://en.wikipedia.org/wiki/Drimys_winteri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www.junglephotos.com/amazon/amplants/miscplants/miscplants.shtml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www.junglephotos.com/amazon/amplants/fungi/fungi.shtml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hyperlink" Target="http://toptropicals.com/pics/garden/2004/4/4975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hyperlink" Target="http://toptropicals.com/pics/garden/04/4500/4058.jpg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1447800"/>
            <a:ext cx="8229600" cy="1828800"/>
          </a:xfrm>
        </p:spPr>
        <p:txBody>
          <a:bodyPr/>
          <a:lstStyle/>
          <a:p>
            <a:r>
              <a:rPr lang="en-US" dirty="0" smtClean="0">
                <a:solidFill>
                  <a:srgbClr val="00B050"/>
                </a:solidFill>
              </a:rPr>
              <a:t>Plant life in </a:t>
            </a:r>
            <a:r>
              <a:rPr lang="en-US" dirty="0" smtClean="0">
                <a:solidFill>
                  <a:srgbClr val="00B050"/>
                </a:solidFill>
              </a:rPr>
              <a:t>SOUTH AMERICA</a:t>
            </a:r>
            <a:r>
              <a:rPr lang="en-US" dirty="0" smtClean="0"/>
              <a:t>	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By: Allison B.</a:t>
            </a:r>
            <a:endParaRPr lang="en-US" dirty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57400" y="0"/>
            <a:ext cx="8229600" cy="1143000"/>
          </a:xfrm>
        </p:spPr>
        <p:txBody>
          <a:bodyPr/>
          <a:lstStyle/>
          <a:p>
            <a:r>
              <a:rPr lang="en-US" dirty="0" smtClean="0">
                <a:solidFill>
                  <a:srgbClr val="00B050"/>
                </a:solidFill>
              </a:rPr>
              <a:t>Eugenia Stiptata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This plant is normally 3-15 meters tall.</a:t>
            </a:r>
          </a:p>
          <a:p>
            <a:r>
              <a:rPr lang="en-US" dirty="0" smtClean="0"/>
              <a:t>It is Native to Colombia, Ecuador and Peru.</a:t>
            </a:r>
          </a:p>
          <a:p>
            <a:r>
              <a:rPr lang="en-US" dirty="0" smtClean="0"/>
              <a:t>It can have as many as 20 seeds in side of a ten 			centimeter fruit.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	</a:t>
            </a:r>
            <a:r>
              <a:rPr lang="en-US" dirty="0" smtClean="0"/>
              <a:t>		The fruit turns from </a:t>
            </a:r>
          </a:p>
          <a:p>
            <a:pPr>
              <a:buNone/>
            </a:pPr>
            <a:r>
              <a:rPr lang="en-US" dirty="0" smtClean="0"/>
              <a:t>	</a:t>
            </a:r>
            <a:r>
              <a:rPr lang="en-US" dirty="0" smtClean="0"/>
              <a:t>			green to yellow as it</a:t>
            </a:r>
          </a:p>
          <a:p>
            <a:pPr>
              <a:buNone/>
            </a:pPr>
            <a:r>
              <a:rPr lang="en-US" dirty="0" smtClean="0"/>
              <a:t>				ripens.  </a:t>
            </a:r>
          </a:p>
          <a:p>
            <a:endParaRPr lang="en-US" dirty="0"/>
          </a:p>
        </p:txBody>
      </p:sp>
      <p:pic>
        <p:nvPicPr>
          <p:cNvPr id="55298" name="Picture 2" descr="http://t1.gstatic.com/images?q=tbn:ANd9GcSqcGw2KwFPoLBBknBNkFLPr83wzEelxc41oCNoi_CdS19gywx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3704340"/>
            <a:ext cx="2362201" cy="3153661"/>
          </a:xfrm>
          <a:prstGeom prst="rect">
            <a:avLst/>
          </a:prstGeom>
          <a:noFill/>
        </p:spPr>
      </p:pic>
      <p:pic>
        <p:nvPicPr>
          <p:cNvPr id="55300" name="Picture 4" descr="http://t3.gstatic.com/images?q=tbn:ANd9GcSXAAR0RYSNETQ5k_EWXsV-u06WXUbmmqOl14bMfFvmEwU8k0Ignw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96150" y="4391025"/>
            <a:ext cx="1847850" cy="2466975"/>
          </a:xfrm>
          <a:prstGeom prst="rect">
            <a:avLst/>
          </a:prstGeom>
          <a:noFill/>
        </p:spPr>
      </p:pic>
      <p:pic>
        <p:nvPicPr>
          <p:cNvPr id="55302" name="Picture 6" descr="http://t1.gstatic.com/images?q=tbn:ANd9GcQwNumxb42qIkjSYvI-yVeXW58eG_pI7HIJZG9UDl4CBRelDpSv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2466975" cy="1847851"/>
          </a:xfrm>
          <a:prstGeom prst="rect">
            <a:avLst/>
          </a:prstGeom>
          <a:noFill/>
        </p:spPr>
      </p:pic>
    </p:spTree>
  </p:cSld>
  <p:clrMapOvr>
    <a:masterClrMapping/>
  </p:clrMapOvr>
  <p:transition>
    <p:split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286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00B050"/>
                </a:solidFill>
              </a:rPr>
              <a:t>Drimys Winteri </a:t>
            </a:r>
            <a:br>
              <a:rPr lang="en-US" dirty="0" smtClean="0">
                <a:solidFill>
                  <a:srgbClr val="00B050"/>
                </a:solidFill>
              </a:rPr>
            </a:br>
            <a:r>
              <a:rPr lang="en-US" dirty="0" smtClean="0">
                <a:solidFill>
                  <a:srgbClr val="00B050"/>
                </a:solidFill>
              </a:rPr>
              <a:t>(Winter’s Bark)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skinny tree that can grow up to 65 feet tall. </a:t>
            </a:r>
          </a:p>
          <a:p>
            <a:r>
              <a:rPr lang="en-US" dirty="0" smtClean="0"/>
              <a:t>The flower is white and the center is yellow.</a:t>
            </a:r>
          </a:p>
          <a:p>
            <a:r>
              <a:rPr lang="en-US" dirty="0" smtClean="0"/>
              <a:t>The plant bears fruit that is a blue in color. </a:t>
            </a:r>
          </a:p>
          <a:p>
            <a:r>
              <a:rPr lang="en-US" dirty="0" smtClean="0"/>
              <a:t>It can withstand temperatures of -4 degrees </a:t>
            </a:r>
            <a:r>
              <a:rPr lang="en-US" dirty="0" err="1" smtClean="0"/>
              <a:t>fahrenheit</a:t>
            </a:r>
            <a:r>
              <a:rPr lang="en-US" dirty="0" smtClean="0"/>
              <a:t>.  </a:t>
            </a:r>
            <a:endParaRPr lang="en-US" dirty="0"/>
          </a:p>
        </p:txBody>
      </p:sp>
      <p:sp>
        <p:nvSpPr>
          <p:cNvPr id="54274" name="AutoShape 2" descr="data:image/jpg;base64,/9j/4AAQSkZJRgABAQAAAQABAAD/2wCEAAkGBhQSEBQUEBQWFBUVFRcVFBcVFxcXGBcVFxQXFRcWFxUYHCYeFxokGRcUHy8gIycpLCwsFx4xNTAqNSYrLCkBCQoKDgwOGg8PGiwkHyQsLCwsLCwsLCksKiwsLCwsLCksKSwsLCwsLCwsLCwsLCwsLCwsLCksLCwsLCwsLCwsLP/AABEIANcA6wMBIgACEQEDEQH/xAAcAAABBAMBAAAAAAAAAAAAAAAAAQQFBgIDBwj/xABBEAACAQIEAwYEAwUGBgMBAAABAgMAEQQSITEFBkEHEyJRYXEUMoGRQlKhI7HB0fAzYnKCouEIFUNTkvEXNLIW/8QAGQEAAwEBAQAAAAAAAAAAAAAAAAECAwQF/8QAJxEAAgICAgIBBAIDAAAAAAAAAAECEQMhEjEEQSIFE1Fh4fAygaH/2gAMAwEAAhEDEQA/AOJ0UUtMApKWkoAKKWkoAKWiigAoFFLQAlFLSUAFqKKKACiiloASgUUUAFFFFqBhSUtFIQlFFFMAooooAKKKKAFpKKKQC0UUUAJRS0UwCkoooAKWiigApRRW/BOiyIZFLIGUuoOUsoILKGsbXFxe3WgCewvZ1jnETCA5Ju77tyyZSJRdTcE6AfN+XranHM3Z1NgoO9d1YAorhQbqzZwf8oZMtzYknQWBNeieX+HQLhYhh48kWkkaZQMuYHpfS4Zrj1N9b1G8+8C+IwjoqhmIIUHulFyGAYtICFsXzXUFvALa2I8ZebkeVRS1/f2zTivZ5ctRlroP/wAf4OAgY3HgNbVYkAsfRpD4h/lF/Sr5y/yvw2QJLhsIkgChQ8lpFewsWyNIULEg623vXrqSfRmzgRFIRXoPF9mWCx4kKYaTCFDYvGqx5msDZY7sjCxBzKAOgJN7cx5k7Nnw/e91IsndatGQUlEZJCyBSLOuh1XyPtVWgKVRWxISxAUEkkAAC5JJsAB1N6nOZ+S5sAkJnK5pVJyKSSlraMdiden60hlfpDWVqxpgFFF6KBBSUtFACUUUUAFLSUUgFpKKKYBS0lFABRRS0AJS0lLQAUtJS0AAp1gMC80ixxIzuxsqqLknfb2ufQAmm4Fdm7OeSmw6oZRabEgFhs0WHHiZT5MwFz/lHQ0nKkBZOXOXn4Xw1Q8rF3IYqCoRHZbsqlRmYALa5J62tera3B+8w4MhLNl3P30p5zFwQYmDu9rEMPpfT6gkfWt3Bpb4dA26qEb/ABKMp+9r/WsVijzcqE26PLvaBhZI+ISrKb2tkP8AcsCN+upv63q79h3NUEXe4XEuEaV1aFm0BYrlKZjop0Ui+5J61s7XOW5MTjV+FjaV9FsgJNjffyA01NgKccO/4eWMamfFhJN2WOLOF9A5cXPrYVtGkqB9HWsLw0YewhU5C12FzcFt3131tf8A2qJ5/wCXBiMFOyLadYnMTD5gctyvqGtlsb7+dSfB4Z4I0SeQYgKtjLlyPpoM6XIOm7AjbbrUhicQoBDbEfT71E5wgvk0hJN9HEuxLs/Eh+OnW6AlcOrdSLq0h9jdR6hj0FOu3fgg+HhlX/pSMp/wPt7WYAex9K6dw+WDBYeKFTljRVjTr8tl389dfrXJO2bmk4iU4LCKXEdnnKAscw2Sw6DQn1sPOqUozVxYbvZx00lbZISNwR7g1qtVFCUlLRQAlFFLQAlLSUUAFFFFIApaSigAopaLUAJS0UUAFFFKKAC1KKAKkOC8DlxUvdQKGfKzWLBRZRc6mhtJWwNvK4T43C97bJ8RDnvtl71b39LXr0viYb4xiNzC9univ/t+tcK4d2dYnuYcQihm76zRSAx2ySEHMzGxW6EHbfS9ei+HzxmP4lwEug1JGgve2bqMxOul9NOlZqccn+L6JZuwWOZIk+Kyo5OW9xZj09ifKnM+HVlYaAsDr6kb1DzYWaSUTxJGXXMiGYyKqxsFJKoo1csq6kDS9iOpzTjMXHh82FjVnB8eq/JlN8gbTNfLoSNL61VjJHC8L7uMojkEkkyGzOSxJJ1FtybCxA8qYYzk+OUL3k2KzKcwcYmVCG88qME8/wANta5PiOesTjcJPGZpoZ42NgD3bHS4U5LW8Qdbe1aOyrlXF46b4iXEYiOBDqyzSB5XFvApJ+UfiP0Gt7EXdjZ2fh3C5orK2IOIS51mVRKOos8YVWF+hW/rWPEEYggDT9d+gqRmmSJbu2UaC7HqdgL6kmkVMwBIIv0O/wBR0ry/qXjyzRXDtFwdFO47hyYrH5gwIKjxXzKSb2suml/U+tWbhXDMPCoSFEQtqwULmY7lnI1dr63N61YzhuZgGQPGxsw30I1DKTYqbDUaiw0ttjJythWBvhohcWuIowbf4lAYfetPp2KeLHUxZGn0N+ZuCxzRSLKiuhGoYfv+oBvXnDn/AJUGCnHdX7qQErm1KkGzLfruCPeu+8S5aEClocTNh1vqvePLExPRo5MxsRcHKV965z2vBWwqG2okBUj5TcWNj7dPSvRlLZETj9JSmkpjEpaKSgAopaSgApaSloASiiigBxJhSNta0VNvB5fX0plNhgfQ1nGd9kqQxotWckZG9Y1oUJarFyJyt/zDHR4cv3atmZ20uERcxCg7sdvTfW1V61POGcSkw8qTQsUkjYMjDoR6HQg7EHQgkGgD0FiewHh7IoRp42AtnEgbMfzMHUi/+HKKOEdmGGwOiF3kz50msO9UZQuQFRlK/MSCLHMbg6VVsD/xDS5LTYVGbTWORowR1uGVrfQ10Llni2OxoWSXBx4OHQgyOzSsP7sYVco9XP0Nc3k45ZMbjHsTN2N4V8RA6odSbnp4gBupuNbdPWp3hPDykMaykMVAIFtARtb2863YXCBbkbX0t18yad1h4OCeKPy1+htIStU8JYWDW+gIrbatE+ddUsw6qTY/Rv516AiqY3srwsk7YgtKsjAA5GCqbbErlN+nXoKsHLnB1wuGSFNlzHW27Oznb1Y1A8xdqOFwd1nEwlG0XdMC3qrtaNh6hqa88cQkxPC4VwblWxphQFT+GW2Zcw2GtjboCKmkthZaMCi4jJiD4lIDwg7BSPC9vzEa+gNSdM8NEmGw8aZgqRIkYLEDRQEW5+1RLcyJFKvfMFjnYKjFtFY/KPr+mlPSFdE3e0lvzC4/y6H961lMWAOUAmxsD51Ecz8JM6I8UzwywsXjdDodLFXQ6OhGhB9DRyvzH8UrhhlkibK6g3Hoy/3Tr9jStXQxhxHmuNisYGrXVgfwN5Hz96qeM4HmmaJ7NHILPG1rMjaZk8yDY09544U0OJEyDwOb6dG6+3nTDGN8Zh27wDvIJYyCotoCGVwOl7EH1U+dczlt8vRdfg5NzryccG5tfITYX3Hl7g1EYflzEPGZFiYoBfMbC4/ugm7fSu98w8KTFrEZFDgtGWU7GzXIPppVYx/EEinkMmkagkAeYWygDzOgA9RVrI6Q6s4zXReUux18bgTiFnCuyOYYsh1ZWIGdydAbHYHcG9HAuy+dguKxCKsbF27prh1J1jzqRax1OW99Bca10PknjHdSGNr2C2W2traAW6VcsqUlFknnuTCOGZCrBlJDLY3UqbEEdLHStRq5cf4m/fYlgUQySuzE/MxvoNNP/ZqnO1ySaqMuRUo0JSUUtWSJS0lFAiySxWsQdd9L6akWNx1Gul961Mgb0P6H+R9KfYdo8QpMAs4BLQEksLC5aJjrIgF7j5lG+YAtTJo/KuSmtMx9jWSCmk+Dtquo/dUta++/T/f+dHdW02960jJopMggKzVa6TwLsXxeMUSNbDIdQZQczDzEQ1+rFfrVs4f/AMPcKuplxTyAEF0EQjDC9yM2YkA7XGtdCKsYdiXZ0kgGPxK5gHIw6MPCSuhmN97NcL6qT5Wv/GePvicZ/wAuwZK5VDY2dTrDEf8ApxnpM+1/wgk7jSyPg2WDu8Nkhypki8GZUAFl8FxcDyuKq3KvB14Rh8U+KkMjs0mJnn/7gFzsdmtrbqzNagZbMLikztCm8SpcD8IYNlHvZb/UU6rlPYzzMcXiuIvKf2krRzBb7IM8eUeiDu1+1dWpDKFzrzbJwnEpKVabC4gFXS9mimWxzIx0syX8BIF0JBFze08vczYfHQiXDSB1/ENmQ/ldd1P9C9QvajhI34c/fWCh47k6WzOIxr01ca9LV5zxsc2Cn/ZyOhHySIzISPdTpbqKVq6EerOL8GhxURixMayIejC9vVTup9RrVD5Y5CGC4oIxI8kCxNPArnVGzBGU9N3VgQBc38rnhXFeaMViSPiZ5ZbbB3JUaW0X5R9qmeznmuTC8QiYOcsloHzEkZGNl32s2Uj6+dOS0M7D208xCDCwwg+OedCR17uNg7H/AMsg+p8q5qMW5xBd/GoCBFbVQxDKxynS+o/oVB9pMkp4nP3zsxJBUsb2RlBVV8gLkaV1XgPKEbwYaaW4Lxo0i7eJo8x+x6VweTLSkvYJpFa5o5+dIViwwyE2Qnf6Ku1/U0z7POY5cJjDJLnkjkXJKGPite4cDoQb6dQTUpxnlSfvpfgoI/EVCzSsBkUA5si3LakjW3SoduzMp4uI8RjhB3AOv0zso/008Oop+/8AoKujtPH3ixeCYJKFuA0bixs4N18J3vsQehNc0mxXcYhka1jlV2102LW18770ww3H+EYJcqz4rGEbDO5S42sBkS31NP4sA2Mj+JgVpEkuVsLkG+oa2zA0s1zW0XjdE0eMIzMkasqRrfNudAenlqdqrPL2ND45WcBiM2U22bTxjyNgRfpmNJg+KRpKyzLcEFWDXIv6gb+xrRyzhScSrXAUE3NwNPK1cvhqSVOzTJ2yxc09oSwoUmjK62Up4hY9dbZdvW9Q8WMeGWN4ismcB7rr4R4zYjfwg60nOaJ34y2YZT0B10qHweJyqiqqqEzZbC1817g+Z109NK65pf7JjGyt8zcHkklklS7KWJAvra/QVXY8G7NlVWLHpY3q9y442AAvZQL3/j571Hx80xxSFZoC49bBh6q1wfrWmPJKqoGk9lb4pwaTDlBMAC65gAwbS9tbbUxp3xDFvK2dyxGoXMb2UH5R7X6efrTSupX7M2FFLSUCNkUpUhlJBBBBBsQQbggjUEGrBDxZJxaW0c359o5P8Y2jf+8PCeoU3Y10UopOKl2JqyxPCVbKwKsNwf62/fXWux3ktJE+MxCBsrFcOGGgy6NJY72a6r5FWPlbmvKPL+KxKLZUaEsUQyvkIPXunymwBOoIK36X1HpXlrhPwuDggH/TjVSR1a12P1YsfrURjslRrsfJiAXKDUqAW8hfYE+dtbeVvMX21jHEF2FtSfqTcmmvE+LRwJmldV8szBb/AFJrQszm4giGzML+W5120Fcu7UO0vAyYPEYWNjLKf2fhVgqsGBzd4RY5SNhe5FqrvP8A2jd8WjwrnK1xJItxm0tljO4W256+178qmS221KLsm7Lj2VcwfC8UgZjZJCYH9pLBb+ziM+wNeoK8WK1eiOybtN+NUYbEm2JRLhukyroW9HGlx13HUC2Mme15b8GxXoIj9p4zXAOG45cTH8NOfEP7JzvoNFJ8x08xp5V6A7W42bg+JWNSzN3QAUEk/t472A12rziOVcXv3Lr6tZfb5iDWcuNbdFK7GfEcA0TZW0P9belPOXuXcRi5cuGX5SCXJsia3BZv1sLnyFWjCcEfFIExSZWG7gqSF2vuddf0qXx3GPh0+FwAESoLM41Obrl/M/UsdvfbH7+q9mzwvv0WPi0GChxC4rFuDMqBVALEerCMDMxuTY7CtuF51791iw8L3dxGmYAWv+JrEhQBc2vfS2hqi8B4HLOXEny6FnJNzc/iJ1Jv1udqt/LfEZsPisPC5jWJL/KLZ/Cw165uttfeuRyT+KBRjT9l2l5KEseWaeViR4ijGJSba2SO2noS3vXI+YOxXEDGZMM6vGwL95MwTIAQCG3ZtxqAfpXoKKdWUMhDKRcEG4I9CK5n2ocfeKRBhgskguCp2AYaknpsKhZJY5qnd9/gzq0c5g5awWFktie8xZHVX7mO/otizD3YX8qm+WOOzPJKYohhMLGMndpr3jNcKCxFjYAnwgdNarE0zvdpcqkb+LS/oT/GrHy/j4xwx3MisVnJlC/gVU8AHnfXXzNq3bck72CW9mzE4Jpg7lCCrlTp8yjZ1+n7qecD4nFg5EZ4mlSW1xGud1boypu3qBr72qB4Vze8eFxE7ZmVZY1RWy2u5LOoIF7ZSB9RTqLi6YiMnDkg5lkjOzxSLrluNuv2FVFOGwe9HUsJzNw3EAJniudklBie/osgVr+1V/jHCsOmI7uIZla7EHULpewO5/h51XZ+26SN+7xeESUWFyHALeuRkIHXSrFjlOIw8WLw8TRK6Bu70zICNDlGliLNYdDTz5JKKaRC06ZzbE8sNhMruxAmDOF1OUa2BGxOt/MVE81cNaFrE51NyhdACVFr6jQMLi69LirpznimZYgdkVRp0uu3oaqHM6O2FhkAkyIzJdjdAzANpuQWKsd+grOEpfcWzd1xKpJKWNyb9B7eQ8hWFBpK9EwFoopKAFFWrkXks4+a0hkihAa8qxllzi1owx8Nze+/SqrXXuxXiOKZWjzRjCxZgcylnDuC6hbG1s3iN97kD05fLySx4nKPYF84byesOEw0F2YYcOrsoALhnaQMoJt8zXOptrXQRVVx2LEad7m0jFhmyqSTbw+t9KlMHxKOWAPIQi2uwY2AGtr7XGn764PB8mc+Tnv99DtNFT577XYsG7YfDDvsSLA793GSLjMRqzWsco89SK43iuG8Sx8xmeHEzu34zGwAHQKSAiqOgFhVw4/zfi48ZLLgoYimc92TmLFdrlMy72vb1FVbivapxQmzydzfokSp9mYFv1r04uUl0RsfYbsrx8nzxpF6ySL+qx5qyfs+wcIvjeJRA9UhAY+1yxP+iqZjeOTYg/tppHJ6SSMw+mY2Fa0wzqbEW9CP4Ummu2LouBn4JB8kWIxRHViVU/S6C3+U1swnapFh2DYLAQxlTcMSoP8AoQH/AFVVouHBtnyt5HY+x6fWmfEOFtHrY6fMD09faiPFvbK5HcMV21YLFYGVSz4bEGJsgZDIolCkpZ1UhhmA3A9QK4xjOb8XL887n2IX/wDIFQ4NWLkblr43GKjD9kn7Sb/ACLLfzZiF9iT0rWSilykO6JrD4uXCcPEs5YvObxhjrkyjJvtcZm9iK3cfhbvoWjvllhjdRa9ywN9fS361n2q45ZY8IyfI/eMvQEBggIHlYXHoam+DYfvcJw6TLmKQsN7HwEKNdvwmvOn8Y82u2zVZNUxnyjzEoEqyeFgFtve4a5DKNbHa/TetvDeMrJiO8niWTJe0ZkZUJvbNYIc+x0a1tPrXuYplWRmCd2Vub2s2nrVVPFpHkHjKjRdDoB6Dp1NVixX8kaxlBakrOxY7tNlRSuHw2GWwIytI6nTTQAAH7iqdi+2DFglGw2EUDdTC2/mbvcn1phxbikceBiEcCJOXJklu7MwJZgAL2WwIB0/CNd6rOI4qXADImnWx/npXRDGvasnJGC0tFlwvPUTeHF4OJ1O5UC/vlbT7EU8HA8BigfgsV8Oz2vFIxANtQCHIvr5M1qoFFa8EutGLk32dJ5u5Zlw/D8Ph4o2lIHfTtGpYZ3Zjc2F7ZVQDTpVAwuJlhfNGWRh6H9QdD9asmI7QJ4pIvhJT3cUEMIVlBVsieIlDscxYXFjYCprA9ouFnI+NgaGT/vYcnfzIHiH+v2qfkl1YMoOIllxEmZszu5A0GpOwAVR+grvPKUeKXDA8SkzkW8IVcwAWyxsy6M2mp6eZqH4ZiJna+FxceKh18JKrKvldwL/RlWnXNHNHwmDUrE7Sl9RZsq6fMXAK5flFr3Nz62nkpaZLVlf5wnKkoFBkLmUj8KrYnKG62uB9K5xiuLysjRF/2ZcOVFsuZVKg+exP3rqnMnCpJ+E/E4ci1hJpcuyyMEyD1Abp1vXKMXwiaLWWKSMHYujL+pFVGKTtlcnQzNFKRSiM1qSYUVkVpe6NFgY1I8H4/iMK2bDTPESVJysQGym6512cA30IO586jaWhpPTA6Ryn2gPiMS0XEmzpiCLOFVWSVbGIDKNFuGUAdZL12CXCLxLAxuthMmn+YaOh8r7/APjXlgGrbyL2iz8NmZl/aRSG8sbE+I/mVtcr6nXW/W+lpWOK0loTRa+Z+Y8LhJQsL9+6nxquysDYqzEWBuNbXtS4zhvEeYYVkhghgw0GcRAsR3klgHs2W7HQDZVB0uSDbdx1+D8WlGIWc4Wcgd7HJaISHa+dgY842uG10v511Hl3mLh0EMGGhxGHUgLHHEsqOxYm1gFJLMWO/UmnST0JHlIin2A4w8YCm0iX+R9R65SNUPt+tTvaLwPD4bFOMPOJS0krOiqLQ3kNkzBzcjaxA0APW1VO1NpSWx9lii4lh2/PCfIjvF9gy629xT/C4+A+F5kZDcHMJBYHTwnLcew01qngU+4RwmTEzxwQjNJKwRBtqepPQAXJ8gDWf2UTxRK8xcoNh1Esbd5C2obyB2uRow/vCrWU/wCV8GA+XE421+jKhXb/ACxsPZpj5VPYLgUeDlhwizLjO9DNPGmVkjyAKqxqCSGeQhTmIuFYkaVP4vs/jxuLMmOcvkUIkSEqiG92uwOZ2LHplGw1tWbbb4y6DZzPjvC2nwvBo49WkiKj0uy3PoALn0tXQOFwrHhISFyhBJGFI2ytYfuOtWHjHKeGjij7qMXwylVQtokblSx8Zvc2sNdnbzqcTh8GLgV1CMji6kLYeRsNDa4NZZMf3U4f3sZ51585iEjtGoF/xNr9gKqmCUZszXsuunU9BXQe1js++DkE0WYxyscw1bK1r7nXKRffa1c6WMk2HX6V0Y8ahDii4utkjxS7RIxN+um2ot+8GoipaLBFRlzFs2mVdQT5Abk+1Z43hrYdzHKmVgAbGx0IuNf62NUpJdDnNSdkTHAx+UE/Sty8Oc9Le5FPY5Qo0Bras96hzl6IdjFOGHqwH3NbYuFgkDxMSbADqToAPUnSni1beW+KYTAwjEf/AGMYb93GVYJBa4zMSLM3qL72FtTUqbb2yLZfcDh8LwPARiYXkcBpAou8strlQT+EbC+gAv11oH/ybiu9dyIjGzEiIr4UH5VdbNt1N9b6dKgeM8ZlxUrS4hy7H7AeSjoKw4Pw/v8AERRa/tJEQ28iwzH/AMbmiT5sLo9Aco4MPFFI692ZIxJ3ak2Bax9BfXe1SHHeVYpoWUqCCDcEXBqhc/doTYSaGHBhS0filB+ULYgR3GoOxuPyjeovH9tkzRlUjCsRuTmt9gL/AKVyZ8Tb+K/g0i0uzlvF+DmHESxfkkZfoDp+lNGwxA3qSxOILuzMczMSxJ3JJudqaTNpXZGTpWS3b0MGFZCaktc0GL2rYo1UtJRTAWlpKKYGQNWrswseMYLNt3w+4Viv6gVVKecI4i2Hnimj+eKRZFvtdGDAH0NrUwMuLBu/m7y4bvZMwPRs5zA/W9N2hINmBB3sbg287Gu4c28OwyoOOYWEyiZEYqLWjka4MzflN7IxtowJ3JIonHeb8TxiTC4d0jVlkyRkAli0rKozseg9LfpST3QjDkHsxn4mWZWEUKGzSsCbtvlRQRnIFr6gC416V1nlbsZjwGKixKTvK0efwMiqGzRsmhGqkZr9avXAOCphMNFh4vliQKDtmP4mPqzXY+pNMebuKSwxRjD/ANo80aWyMxZM15AttFbuw5BPl5kUNgVzsj5MOCinadAJ2mZCb5rIoGUBvXMWv1uL7VAYLiEy8UxK4pRfDSGSGwAGVwyR73vdDnve983tXVcBhFVNLtmOZi5JJJ9G29ulQ/MXAVZu+A1IVX9QpYp9AWb71lJasCI4lh8TjIo2iXKzM2fNdFygEKTcdfDterHwYDC4WGKUhWjjVTbYsBqQbai96f8AD588SsdyNfcafwrRxqDNEfMailGPG2hJVsqPapiUk4c3dkMQ6WsbEa6kDc6Vw3hPLMmOnEWHS7tudgo6s5toPX6amu+//wA3Hbvp4fiLWKR38IB3JU+Fjbz+lOUMKQvJg0XDNcGQIirewsMwUWa1C7thZDcl9lMOAXO9pZ7ayEaJcbRj8Pvuf0rn3a1hEXExuSASCp+mt/uT966PxPnhsIp+LHhI8LKLltLjKB82nlXCubePtjMQ0jAhbnIvkvr6nSqlTVAkNXRLaOp9qaBhe1/0puTQk1t6z40VRKREW1v9qzlZbbH7j+FR/wAcBWiXFX2qODbFQ8OJtsB++pXhXMzwIwiSISEkiYreVFIsVQnRfO9r6nWq9DGSdjT2PDt0B+xpukSzKWUsSWJJNySdST5m9aiaJGA+YgfUfuGtN3xyja7foP5/oKEm+go3mmuJcDQkD0Gp/wBq0y41jp8o8l/idz9ab1rGFdjSNne+Wn76wpKWtShKKdYnCZdRtTWpTTBOwpaSimAorNTWArIGmB6G7LePoOE4VZFBg7ybCzlrWSR5S0WcHQo4lCEnZnToSQzbsr+C4zhcRh//AKne5iCbmF7EKhvqVLFcp6bHoTROyjnaPBzPBiwGwmJAWUMMyq2wdlOhUg5W9LH8NeieH4Qd1kD97Cw/ZknMQhGgz3OceTXva2+9MRIk1U+U+NDiE82IT+whPc4e4tna15ZrdAfCi+QDfmIFkx0RaF1VsrFGUN5EqQD99abcu8HXC4WGFFVe7jRDlG5VbE36km5v6mpAfxrbSiWMMpB2ItWTCgGlQxtw1MsYB6Fh/qNZY6PMmXzIH61uVLXt11NDLe3pRWqF6BlFvS1VkYa8c8nRjlT1AOp+/wC6rLLHmBG19Dbe3v0qM40yxw5VFgAFVfM7KNaGrBnnntCxZSdWIElwVHeF2CqoXwoMwyA31trWGI5iEcOHnighfDsTFJE65nWVACy98TnOZWDK2+tvw067T+DynFBY1LoFzZgR8zWDAAnYFdPescLyWwwcceJkSCLvTiJXzKz/ANmEVFUEi9r6tYXPWph1sboOfMPg4Gw7Qd53eJhXEKBlORXG2u53/nVfXhMcihoyGW/zC4N/Jh+E+n76a81cXSeVFhv3MMaww3NzkW+pPW5JqNwGPeF80Z9CCLhh5EdRSlF9xFX4JPEcvta6n6HX/eonEQMhs2n9edXXCcXglTNnWJreJHNrWH4WOjD9fSqlxjGCSTw7DQHz9anHNt00CGnfN5n7msS56mkorYYlFFFABRS0lABRRRQBYGSmGL4f1XfqKlCtYFa5VJowTorxFFTOJwQYeRqKngKmxrojNM1UrNdLSUtWUZoa772MQcQhw6d53fwcl5EDljKoI07tRoqMdbH1IGtcR4bwcyeJvCnn1Pt/P99ehOUuamxSXk7tGBypHESXsPCS63OUai3TT1FcHl+RKEax9k8lZ0ASA1tFVF+ITHGLBEumXPJe5CAA5MxG12AFt7CrcKrw8s8kOUytPoKKKwd7CuqUlFNsBJJwu9ZCQWvUDxHFF1dYr5xseita4vVa4hxOWCWMyi2dtcvyHpbKd9LG9+u1eRh+oSnkprT6LpVov02JsCVBY+S/1YVT+JwYuWbPN3UUKg2RSzyE3GpawXboAd9zUxDzXAV/tY1PkXUEW30YiqPz/wBo0MKERyI7/hVGDHyubHT617LqjKmyg9qHMZXFLHAwARAGNgTfMep9KoWL4jJJ/aOz+QJ0HsNhSY3GNLIzubsxua0UkkkWJReikpiFpL0UUAJS0UUAFFFKBQAlqKyAoK0AYUVkVrGgC8/DRSf2bZT0V/4NTTEYF0+YEevQ/Wm1OIOIyJs2nkdQR9a4KaOY0Za0zQBhY/161LrjYnFpEyn8yef+GlHCQ2sTq48r2b7GnyoLop2JwxQ67HY+dPuE8Kz2dx4Og/N/t6/72l8XwvYSjY3tsf8AYVuvpoLdPp0tWkszqkW56Nuf+Wmn6U84ZxmbDsWgkZCbA2tra9rggg7mo4MayXXaueiC4coc6TYWd5XJlWS3ehibm2xU9GFyB01t7deg50wj4Y4gTL3YF2ufED+Upvmvpbr0rz5iXygKPK596aZvvW2PI4qioyo9HYDmRcQqtDYI63R2IsfMADZwdCp1FqkZ5FjjYsbgAlj7C5J+lecOFcwTYYkwSFb6sNCrWB1KHQn139a2YvtkmmhMc+HikBFiCzhT/kv/ABrphJTRabZ2fhOIixUUc+EcZWPe3Bv4rFe7cHUGxII3Fqh+OcEkxbWTMO71yttnJ1y2riHD+fMVh5c+FZYRa3doo7sj+8hvmPqdR0tU3F2y40MSRCbjUBWW5/No29c8fCxQaaRVP8lp5r5bRMGTirAkEgG1xYaMD0N7Vxgmpfj3NGIxbXne4vcKNFHsP51ELXUlRQlqS1PoYRatnwRbYVPNE8iMotTqfC5fem/dmqTsqzCis+6NIUpgY0VkFrJUoAxC1mFrMLWVqmxGvLRas7VkIja/9e9AGmsCKyeTyrWWpjLAGpc1JRXKc5kprdAhLeVtyPKiiol0IeOxOp/XU296wJ8vb+v0pKKigRiDTrBi12P4R/6ooptAaJHJN6L0lFA/RpnkIRiPIj7gr/E1W5IivtRRXTh0aQMaW9FFdJYlCb0UVLAm8FhdLttW6bFaZUFh59aKK5e3syYydR1Fa8gpaKsZiU9KwKCkoqvQJmBUUlqKKZSC9Yg3NqKKYzdFCSayxXgXTc7UUVF/KgI2iiityj//2Q=="/>
          <p:cNvSpPr>
            <a:spLocks noChangeAspect="1" noChangeArrowheads="1"/>
          </p:cNvSpPr>
          <p:nvPr/>
        </p:nvSpPr>
        <p:spPr bwMode="auto">
          <a:xfrm>
            <a:off x="77788" y="-982663"/>
            <a:ext cx="2238375" cy="204787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4276" name="AutoShape 4" descr="data:image/jpg;base64,/9j/4AAQSkZJRgABAQAAAQABAAD/2wCEAAkGBhQSEBQUEBQWFBUVFRcVFBcVFxcXGBcVFxQXFRcWFxUYHCYeFxokGRcUHy8gIycpLCwsFx4xNTAqNSYrLCkBCQoKDgwOGg8PGiwkHyQsLCwsLCwsLCksKiwsLCwsLCksKSwsLCwsLCwsLCwsLCwsLCwsLCksLCwsLCwsLCwsLP/AABEIANcA6wMBIgACEQEDEQH/xAAcAAABBAMBAAAAAAAAAAAAAAAAAQQFBgIDBwj/xABBEAACAQIEAwYEAwUGBgMBAAABAgMAEQQSITEFBkEHEyJRYXEUMoGRQlKhI7HB0fAzYnKCouEIFUNTkvEXNLIW/8QAGQEAAwEBAQAAAAAAAAAAAAAAAAECAwQF/8QAJxEAAgICAgIBBAIDAAAAAAAAAAECEQMhEjEEQSIFE1Fh4fAygaH/2gAMAwEAAhEDEQA/AOJ0UUtMApKWkoAKKWkoAKWiigAoFFLQAlFLSUAFqKKKACiiloASgUUUAFFFFqBhSUtFIQlFFFMAooooAKKKKAFpKKKQC0UUUAJRS0UwCkoooAKWiigApRRW/BOiyIZFLIGUuoOUsoILKGsbXFxe3WgCewvZ1jnETCA5Ju77tyyZSJRdTcE6AfN+XranHM3Z1NgoO9d1YAorhQbqzZwf8oZMtzYknQWBNeieX+HQLhYhh48kWkkaZQMuYHpfS4Zrj1N9b1G8+8C+IwjoqhmIIUHulFyGAYtICFsXzXUFvALa2I8ZebkeVRS1/f2zTivZ5ctRlroP/wAf4OAgY3HgNbVYkAsfRpD4h/lF/Sr5y/yvw2QJLhsIkgChQ8lpFewsWyNIULEg623vXrqSfRmzgRFIRXoPF9mWCx4kKYaTCFDYvGqx5msDZY7sjCxBzKAOgJN7cx5k7Nnw/e91IsndatGQUlEZJCyBSLOuh1XyPtVWgKVRWxISxAUEkkAAC5JJsAB1N6nOZ+S5sAkJnK5pVJyKSSlraMdiden60hlfpDWVqxpgFFF6KBBSUtFACUUUUAFLSUUgFpKKKYBS0lFABRRS0AJS0lLQAUtJS0AAp1gMC80ixxIzuxsqqLknfb2ufQAmm4Fdm7OeSmw6oZRabEgFhs0WHHiZT5MwFz/lHQ0nKkBZOXOXn4Xw1Q8rF3IYqCoRHZbsqlRmYALa5J62tera3B+8w4MhLNl3P30p5zFwQYmDu9rEMPpfT6gkfWt3Bpb4dA26qEb/ABKMp+9r/WsVijzcqE26PLvaBhZI+ISrKb2tkP8AcsCN+upv63q79h3NUEXe4XEuEaV1aFm0BYrlKZjop0Ui+5J61s7XOW5MTjV+FjaV9FsgJNjffyA01NgKccO/4eWMamfFhJN2WOLOF9A5cXPrYVtGkqB9HWsLw0YewhU5C12FzcFt3131tf8A2qJ5/wCXBiMFOyLadYnMTD5gctyvqGtlsb7+dSfB4Z4I0SeQYgKtjLlyPpoM6XIOm7AjbbrUhicQoBDbEfT71E5wgvk0hJN9HEuxLs/Eh+OnW6AlcOrdSLq0h9jdR6hj0FOu3fgg+HhlX/pSMp/wPt7WYAex9K6dw+WDBYeKFTljRVjTr8tl389dfrXJO2bmk4iU4LCKXEdnnKAscw2Sw6DQn1sPOqUozVxYbvZx00lbZISNwR7g1qtVFCUlLRQAlFFLQAlLSUUAFFFFIApaSigAopaLUAJS0UUAFFFKKAC1KKAKkOC8DlxUvdQKGfKzWLBRZRc6mhtJWwNvK4T43C97bJ8RDnvtl71b39LXr0viYb4xiNzC9univ/t+tcK4d2dYnuYcQihm76zRSAx2ySEHMzGxW6EHbfS9ei+HzxmP4lwEug1JGgve2bqMxOul9NOlZqccn+L6JZuwWOZIk+Kyo5OW9xZj09ifKnM+HVlYaAsDr6kb1DzYWaSUTxJGXXMiGYyKqxsFJKoo1csq6kDS9iOpzTjMXHh82FjVnB8eq/JlN8gbTNfLoSNL61VjJHC8L7uMojkEkkyGzOSxJJ1FtybCxA8qYYzk+OUL3k2KzKcwcYmVCG88qME8/wANta5PiOesTjcJPGZpoZ42NgD3bHS4U5LW8Qdbe1aOyrlXF46b4iXEYiOBDqyzSB5XFvApJ+UfiP0Gt7EXdjZ2fh3C5orK2IOIS51mVRKOos8YVWF+hW/rWPEEYggDT9d+gqRmmSJbu2UaC7HqdgL6kmkVMwBIIv0O/wBR0ry/qXjyzRXDtFwdFO47hyYrH5gwIKjxXzKSb2suml/U+tWbhXDMPCoSFEQtqwULmY7lnI1dr63N61YzhuZgGQPGxsw30I1DKTYqbDUaiw0ttjJythWBvhohcWuIowbf4lAYfetPp2KeLHUxZGn0N+ZuCxzRSLKiuhGoYfv+oBvXnDn/AJUGCnHdX7qQErm1KkGzLfruCPeu+8S5aEClocTNh1vqvePLExPRo5MxsRcHKV965z2vBWwqG2okBUj5TcWNj7dPSvRlLZETj9JSmkpjEpaKSgAopaSgApaSloASiiigBxJhSNta0VNvB5fX0plNhgfQ1nGd9kqQxotWckZG9Y1oUJarFyJyt/zDHR4cv3atmZ20uERcxCg7sdvTfW1V61POGcSkw8qTQsUkjYMjDoR6HQg7EHQgkGgD0FiewHh7IoRp42AtnEgbMfzMHUi/+HKKOEdmGGwOiF3kz50msO9UZQuQFRlK/MSCLHMbg6VVsD/xDS5LTYVGbTWORowR1uGVrfQ10Llni2OxoWSXBx4OHQgyOzSsP7sYVco9XP0Nc3k45ZMbjHsTN2N4V8RA6odSbnp4gBupuNbdPWp3hPDykMaykMVAIFtARtb2863YXCBbkbX0t18yad1h4OCeKPy1+htIStU8JYWDW+gIrbatE+ddUsw6qTY/Rv516AiqY3srwsk7YgtKsjAA5GCqbbErlN+nXoKsHLnB1wuGSFNlzHW27Oznb1Y1A8xdqOFwd1nEwlG0XdMC3qrtaNh6hqa88cQkxPC4VwblWxphQFT+GW2Zcw2GtjboCKmkthZaMCi4jJiD4lIDwg7BSPC9vzEa+gNSdM8NEmGw8aZgqRIkYLEDRQEW5+1RLcyJFKvfMFjnYKjFtFY/KPr+mlPSFdE3e0lvzC4/y6H961lMWAOUAmxsD51Ecz8JM6I8UzwywsXjdDodLFXQ6OhGhB9DRyvzH8UrhhlkibK6g3Hoy/3Tr9jStXQxhxHmuNisYGrXVgfwN5Hz96qeM4HmmaJ7NHILPG1rMjaZk8yDY09544U0OJEyDwOb6dG6+3nTDGN8Zh27wDvIJYyCotoCGVwOl7EH1U+dczlt8vRdfg5NzryccG5tfITYX3Hl7g1EYflzEPGZFiYoBfMbC4/ugm7fSu98w8KTFrEZFDgtGWU7GzXIPppVYx/EEinkMmkagkAeYWygDzOgA9RVrI6Q6s4zXReUux18bgTiFnCuyOYYsh1ZWIGdydAbHYHcG9HAuy+dguKxCKsbF27prh1J1jzqRax1OW99Bca10PknjHdSGNr2C2W2traAW6VcsqUlFknnuTCOGZCrBlJDLY3UqbEEdLHStRq5cf4m/fYlgUQySuzE/MxvoNNP/ZqnO1ySaqMuRUo0JSUUtWSJS0lFAiySxWsQdd9L6akWNx1Gul961Mgb0P6H+R9KfYdo8QpMAs4BLQEksLC5aJjrIgF7j5lG+YAtTJo/KuSmtMx9jWSCmk+Dtquo/dUta++/T/f+dHdW02960jJopMggKzVa6TwLsXxeMUSNbDIdQZQczDzEQ1+rFfrVs4f/AMPcKuplxTyAEF0EQjDC9yM2YkA7XGtdCKsYdiXZ0kgGPxK5gHIw6MPCSuhmN97NcL6qT5Wv/GePvicZ/wAuwZK5VDY2dTrDEf8ApxnpM+1/wgk7jSyPg2WDu8Nkhypki8GZUAFl8FxcDyuKq3KvB14Rh8U+KkMjs0mJnn/7gFzsdmtrbqzNagZbMLikztCm8SpcD8IYNlHvZb/UU6rlPYzzMcXiuIvKf2krRzBb7IM8eUeiDu1+1dWpDKFzrzbJwnEpKVabC4gFXS9mimWxzIx0syX8BIF0JBFze08vczYfHQiXDSB1/ENmQ/ldd1P9C9QvajhI34c/fWCh47k6WzOIxr01ca9LV5zxsc2Cn/ZyOhHySIzISPdTpbqKVq6EerOL8GhxURixMayIejC9vVTup9RrVD5Y5CGC4oIxI8kCxNPArnVGzBGU9N3VgQBc38rnhXFeaMViSPiZ5ZbbB3JUaW0X5R9qmeznmuTC8QiYOcsloHzEkZGNl32s2Uj6+dOS0M7D208xCDCwwg+OedCR17uNg7H/AMsg+p8q5qMW5xBd/GoCBFbVQxDKxynS+o/oVB9pMkp4nP3zsxJBUsb2RlBVV8gLkaV1XgPKEbwYaaW4Lxo0i7eJo8x+x6VweTLSkvYJpFa5o5+dIViwwyE2Qnf6Ku1/U0z7POY5cJjDJLnkjkXJKGPite4cDoQb6dQTUpxnlSfvpfgoI/EVCzSsBkUA5si3LakjW3SoduzMp4uI8RjhB3AOv0zso/008Oop+/8AoKujtPH3ixeCYJKFuA0bixs4N18J3vsQehNc0mxXcYhka1jlV2102LW18770ww3H+EYJcqz4rGEbDO5S42sBkS31NP4sA2Mj+JgVpEkuVsLkG+oa2zA0s1zW0XjdE0eMIzMkasqRrfNudAenlqdqrPL2ND45WcBiM2U22bTxjyNgRfpmNJg+KRpKyzLcEFWDXIv6gb+xrRyzhScSrXAUE3NwNPK1cvhqSVOzTJ2yxc09oSwoUmjK62Up4hY9dbZdvW9Q8WMeGWN4ismcB7rr4R4zYjfwg60nOaJ34y2YZT0B10qHweJyqiqqqEzZbC1817g+Z109NK65pf7JjGyt8zcHkklklS7KWJAvra/QVXY8G7NlVWLHpY3q9y442AAvZQL3/j571Hx80xxSFZoC49bBh6q1wfrWmPJKqoGk9lb4pwaTDlBMAC65gAwbS9tbbUxp3xDFvK2dyxGoXMb2UH5R7X6efrTSupX7M2FFLSUCNkUpUhlJBBBBBsQQbggjUEGrBDxZJxaW0c359o5P8Y2jf+8PCeoU3Y10UopOKl2JqyxPCVbKwKsNwf62/fXWux3ktJE+MxCBsrFcOGGgy6NJY72a6r5FWPlbmvKPL+KxKLZUaEsUQyvkIPXunymwBOoIK36X1HpXlrhPwuDggH/TjVSR1a12P1YsfrURjslRrsfJiAXKDUqAW8hfYE+dtbeVvMX21jHEF2FtSfqTcmmvE+LRwJmldV8szBb/AFJrQszm4giGzML+W5120Fcu7UO0vAyYPEYWNjLKf2fhVgqsGBzd4RY5SNhe5FqrvP8A2jd8WjwrnK1xJItxm0tljO4W256+178qmS221KLsm7Lj2VcwfC8UgZjZJCYH9pLBb+ziM+wNeoK8WK1eiOybtN+NUYbEm2JRLhukyroW9HGlx13HUC2Mme15b8GxXoIj9p4zXAOG45cTH8NOfEP7JzvoNFJ8x08xp5V6A7W42bg+JWNSzN3QAUEk/t472A12rziOVcXv3Lr6tZfb5iDWcuNbdFK7GfEcA0TZW0P9belPOXuXcRi5cuGX5SCXJsia3BZv1sLnyFWjCcEfFIExSZWG7gqSF2vuddf0qXx3GPh0+FwAESoLM41Obrl/M/UsdvfbH7+q9mzwvv0WPi0GChxC4rFuDMqBVALEerCMDMxuTY7CtuF51791iw8L3dxGmYAWv+JrEhQBc2vfS2hqi8B4HLOXEny6FnJNzc/iJ1Jv1udqt/LfEZsPisPC5jWJL/KLZ/Cw165uttfeuRyT+KBRjT9l2l5KEseWaeViR4ijGJSba2SO2noS3vXI+YOxXEDGZMM6vGwL95MwTIAQCG3ZtxqAfpXoKKdWUMhDKRcEG4I9CK5n2ocfeKRBhgskguCp2AYaknpsKhZJY5qnd9/gzq0c5g5awWFktie8xZHVX7mO/otizD3YX8qm+WOOzPJKYohhMLGMndpr3jNcKCxFjYAnwgdNarE0zvdpcqkb+LS/oT/GrHy/j4xwx3MisVnJlC/gVU8AHnfXXzNq3bck72CW9mzE4Jpg7lCCrlTp8yjZ1+n7qecD4nFg5EZ4mlSW1xGud1boypu3qBr72qB4Vze8eFxE7ZmVZY1RWy2u5LOoIF7ZSB9RTqLi6YiMnDkg5lkjOzxSLrluNuv2FVFOGwe9HUsJzNw3EAJniudklBie/osgVr+1V/jHCsOmI7uIZla7EHULpewO5/h51XZ+26SN+7xeESUWFyHALeuRkIHXSrFjlOIw8WLw8TRK6Bu70zICNDlGliLNYdDTz5JKKaRC06ZzbE8sNhMruxAmDOF1OUa2BGxOt/MVE81cNaFrE51NyhdACVFr6jQMLi69LirpznimZYgdkVRp0uu3oaqHM6O2FhkAkyIzJdjdAzANpuQWKsd+grOEpfcWzd1xKpJKWNyb9B7eQ8hWFBpK9EwFoopKAFFWrkXks4+a0hkihAa8qxllzi1owx8Nze+/SqrXXuxXiOKZWjzRjCxZgcylnDuC6hbG1s3iN97kD05fLySx4nKPYF84byesOEw0F2YYcOrsoALhnaQMoJt8zXOptrXQRVVx2LEad7m0jFhmyqSTbw+t9KlMHxKOWAPIQi2uwY2AGtr7XGn764PB8mc+Tnv99DtNFT577XYsG7YfDDvsSLA793GSLjMRqzWsco89SK43iuG8Sx8xmeHEzu34zGwAHQKSAiqOgFhVw4/zfi48ZLLgoYimc92TmLFdrlMy72vb1FVbivapxQmzydzfokSp9mYFv1r04uUl0RsfYbsrx8nzxpF6ySL+qx5qyfs+wcIvjeJRA9UhAY+1yxP+iqZjeOTYg/tppHJ6SSMw+mY2Fa0wzqbEW9CP4Ummu2LouBn4JB8kWIxRHViVU/S6C3+U1swnapFh2DYLAQxlTcMSoP8AoQH/AFVVouHBtnyt5HY+x6fWmfEOFtHrY6fMD09faiPFvbK5HcMV21YLFYGVSz4bEGJsgZDIolCkpZ1UhhmA3A9QK4xjOb8XL887n2IX/wDIFQ4NWLkblr43GKjD9kn7Sb/ACLLfzZiF9iT0rWSilykO6JrD4uXCcPEs5YvObxhjrkyjJvtcZm9iK3cfhbvoWjvllhjdRa9ywN9fS361n2q45ZY8IyfI/eMvQEBggIHlYXHoam+DYfvcJw6TLmKQsN7HwEKNdvwmvOn8Y82u2zVZNUxnyjzEoEqyeFgFtve4a5DKNbHa/TetvDeMrJiO8niWTJe0ZkZUJvbNYIc+x0a1tPrXuYplWRmCd2Vub2s2nrVVPFpHkHjKjRdDoB6Dp1NVixX8kaxlBakrOxY7tNlRSuHw2GWwIytI6nTTQAAH7iqdi+2DFglGw2EUDdTC2/mbvcn1phxbikceBiEcCJOXJklu7MwJZgAL2WwIB0/CNd6rOI4qXADImnWx/npXRDGvasnJGC0tFlwvPUTeHF4OJ1O5UC/vlbT7EU8HA8BigfgsV8Oz2vFIxANtQCHIvr5M1qoFFa8EutGLk32dJ5u5Zlw/D8Ph4o2lIHfTtGpYZ3Zjc2F7ZVQDTpVAwuJlhfNGWRh6H9QdD9asmI7QJ4pIvhJT3cUEMIVlBVsieIlDscxYXFjYCprA9ouFnI+NgaGT/vYcnfzIHiH+v2qfkl1YMoOIllxEmZszu5A0GpOwAVR+grvPKUeKXDA8SkzkW8IVcwAWyxsy6M2mp6eZqH4ZiJna+FxceKh18JKrKvldwL/RlWnXNHNHwmDUrE7Sl9RZsq6fMXAK5flFr3Nz62nkpaZLVlf5wnKkoFBkLmUj8KrYnKG62uB9K5xiuLysjRF/2ZcOVFsuZVKg+exP3rqnMnCpJ+E/E4ci1hJpcuyyMEyD1Abp1vXKMXwiaLWWKSMHYujL+pFVGKTtlcnQzNFKRSiM1qSYUVkVpe6NFgY1I8H4/iMK2bDTPESVJysQGym6512cA30IO586jaWhpPTA6Ryn2gPiMS0XEmzpiCLOFVWSVbGIDKNFuGUAdZL12CXCLxLAxuthMmn+YaOh8r7/APjXlgGrbyL2iz8NmZl/aRSG8sbE+I/mVtcr6nXW/W+lpWOK0loTRa+Z+Y8LhJQsL9+6nxquysDYqzEWBuNbXtS4zhvEeYYVkhghgw0GcRAsR3klgHs2W7HQDZVB0uSDbdx1+D8WlGIWc4Wcgd7HJaISHa+dgY842uG10v511Hl3mLh0EMGGhxGHUgLHHEsqOxYm1gFJLMWO/UmnST0JHlIin2A4w8YCm0iX+R9R65SNUPt+tTvaLwPD4bFOMPOJS0krOiqLQ3kNkzBzcjaxA0APW1VO1NpSWx9lii4lh2/PCfIjvF9gy629xT/C4+A+F5kZDcHMJBYHTwnLcew01qngU+4RwmTEzxwQjNJKwRBtqepPQAXJ8gDWf2UTxRK8xcoNh1Esbd5C2obyB2uRow/vCrWU/wCV8GA+XE421+jKhXb/ACxsPZpj5VPYLgUeDlhwizLjO9DNPGmVkjyAKqxqCSGeQhTmIuFYkaVP4vs/jxuLMmOcvkUIkSEqiG92uwOZ2LHplGw1tWbbb4y6DZzPjvC2nwvBo49WkiKj0uy3PoALn0tXQOFwrHhISFyhBJGFI2ytYfuOtWHjHKeGjij7qMXwylVQtokblSx8Zvc2sNdnbzqcTh8GLgV1CMji6kLYeRsNDa4NZZMf3U4f3sZ51585iEjtGoF/xNr9gKqmCUZszXsuunU9BXQe1js++DkE0WYxyscw1bK1r7nXKRffa1c6WMk2HX6V0Y8ahDii4utkjxS7RIxN+um2ot+8GoipaLBFRlzFs2mVdQT5Abk+1Z43hrYdzHKmVgAbGx0IuNf62NUpJdDnNSdkTHAx+UE/Sty8Oc9Le5FPY5Qo0Bras96hzl6IdjFOGHqwH3NbYuFgkDxMSbADqToAPUnSni1beW+KYTAwjEf/AGMYb93GVYJBa4zMSLM3qL72FtTUqbb2yLZfcDh8LwPARiYXkcBpAou8strlQT+EbC+gAv11oH/ybiu9dyIjGzEiIr4UH5VdbNt1N9b6dKgeM8ZlxUrS4hy7H7AeSjoKw4Pw/v8AERRa/tJEQ28iwzH/AMbmiT5sLo9Aco4MPFFI692ZIxJ3ak2Bax9BfXe1SHHeVYpoWUqCCDcEXBqhc/doTYSaGHBhS0filB+ULYgR3GoOxuPyjeovH9tkzRlUjCsRuTmt9gL/AKVyZ8Tb+K/g0i0uzlvF+DmHESxfkkZfoDp+lNGwxA3qSxOILuzMczMSxJ3JJudqaTNpXZGTpWS3b0MGFZCaktc0GL2rYo1UtJRTAWlpKKYGQNWrswseMYLNt3w+4Viv6gVVKecI4i2Hnimj+eKRZFvtdGDAH0NrUwMuLBu/m7y4bvZMwPRs5zA/W9N2hINmBB3sbg287Gu4c28OwyoOOYWEyiZEYqLWjka4MzflN7IxtowJ3JIonHeb8TxiTC4d0jVlkyRkAli0rKozseg9LfpST3QjDkHsxn4mWZWEUKGzSsCbtvlRQRnIFr6gC416V1nlbsZjwGKixKTvK0efwMiqGzRsmhGqkZr9avXAOCphMNFh4vliQKDtmP4mPqzXY+pNMebuKSwxRjD/ANo80aWyMxZM15AttFbuw5BPl5kUNgVzsj5MOCinadAJ2mZCb5rIoGUBvXMWv1uL7VAYLiEy8UxK4pRfDSGSGwAGVwyR73vdDnve983tXVcBhFVNLtmOZi5JJJ9G29ulQ/MXAVZu+A1IVX9QpYp9AWb71lJasCI4lh8TjIo2iXKzM2fNdFygEKTcdfDterHwYDC4WGKUhWjjVTbYsBqQbai96f8AD588SsdyNfcafwrRxqDNEfMailGPG2hJVsqPapiUk4c3dkMQ6WsbEa6kDc6Vw3hPLMmOnEWHS7tudgo6s5toPX6amu+//wA3Hbvp4fiLWKR38IB3JU+Fjbz+lOUMKQvJg0XDNcGQIirewsMwUWa1C7thZDcl9lMOAXO9pZ7ayEaJcbRj8Pvuf0rn3a1hEXExuSASCp+mt/uT966PxPnhsIp+LHhI8LKLltLjKB82nlXCubePtjMQ0jAhbnIvkvr6nSqlTVAkNXRLaOp9qaBhe1/0puTQk1t6z40VRKREW1v9qzlZbbH7j+FR/wAcBWiXFX2qODbFQ8OJtsB++pXhXMzwIwiSISEkiYreVFIsVQnRfO9r6nWq9DGSdjT2PDt0B+xpukSzKWUsSWJJNySdST5m9aiaJGA+YgfUfuGtN3xyja7foP5/oKEm+go3mmuJcDQkD0Gp/wBq0y41jp8o8l/idz9ab1rGFdjSNne+Wn76wpKWtShKKdYnCZdRtTWpTTBOwpaSimAorNTWArIGmB6G7LePoOE4VZFBg7ybCzlrWSR5S0WcHQo4lCEnZnToSQzbsr+C4zhcRh//AKne5iCbmF7EKhvqVLFcp6bHoTROyjnaPBzPBiwGwmJAWUMMyq2wdlOhUg5W9LH8NeieH4Qd1kD97Cw/ZknMQhGgz3OceTXva2+9MRIk1U+U+NDiE82IT+whPc4e4tna15ZrdAfCi+QDfmIFkx0RaF1VsrFGUN5EqQD99abcu8HXC4WGFFVe7jRDlG5VbE36km5v6mpAfxrbSiWMMpB2ItWTCgGlQxtw1MsYB6Fh/qNZY6PMmXzIH61uVLXt11NDLe3pRWqF6BlFvS1VkYa8c8nRjlT1AOp+/wC6rLLHmBG19Dbe3v0qM40yxw5VFgAFVfM7KNaGrBnnntCxZSdWIElwVHeF2CqoXwoMwyA31trWGI5iEcOHnighfDsTFJE65nWVACy98TnOZWDK2+tvw067T+DynFBY1LoFzZgR8zWDAAnYFdPescLyWwwcceJkSCLvTiJXzKz/ANmEVFUEi9r6tYXPWph1sboOfMPg4Gw7Qd53eJhXEKBlORXG2u53/nVfXhMcihoyGW/zC4N/Jh+E+n76a81cXSeVFhv3MMaww3NzkW+pPW5JqNwGPeF80Z9CCLhh5EdRSlF9xFX4JPEcvta6n6HX/eonEQMhs2n9edXXCcXglTNnWJreJHNrWH4WOjD9fSqlxjGCSTw7DQHz9anHNt00CGnfN5n7msS56mkorYYlFFFABRS0lABRRRQBYGSmGL4f1XfqKlCtYFa5VJowTorxFFTOJwQYeRqKngKmxrojNM1UrNdLSUtWUZoa772MQcQhw6d53fwcl5EDljKoI07tRoqMdbH1IGtcR4bwcyeJvCnn1Pt/P99ehOUuamxSXk7tGBypHESXsPCS63OUai3TT1FcHl+RKEax9k8lZ0ASA1tFVF+ITHGLBEumXPJe5CAA5MxG12AFt7CrcKrw8s8kOUytPoKKKwd7CuqUlFNsBJJwu9ZCQWvUDxHFF1dYr5xseita4vVa4hxOWCWMyi2dtcvyHpbKd9LG9+u1eRh+oSnkprT6LpVov02JsCVBY+S/1YVT+JwYuWbPN3UUKg2RSzyE3GpawXboAd9zUxDzXAV/tY1PkXUEW30YiqPz/wBo0MKERyI7/hVGDHyubHT617LqjKmyg9qHMZXFLHAwARAGNgTfMep9KoWL4jJJ/aOz+QJ0HsNhSY3GNLIzubsxua0UkkkWJReikpiFpL0UUAJS0UUAFFFKBQAlqKyAoK0AYUVkVrGgC8/DRSf2bZT0V/4NTTEYF0+YEevQ/Wm1OIOIyJs2nkdQR9a4KaOY0Za0zQBhY/161LrjYnFpEyn8yef+GlHCQ2sTq48r2b7GnyoLop2JwxQ67HY+dPuE8Kz2dx4Og/N/t6/72l8XwvYSjY3tsf8AYVuvpoLdPp0tWkszqkW56Nuf+Wmn6U84ZxmbDsWgkZCbA2tra9rggg7mo4MayXXaueiC4coc6TYWd5XJlWS3ehibm2xU9GFyB01t7deg50wj4Y4gTL3YF2ufED+Upvmvpbr0rz5iXygKPK596aZvvW2PI4qioyo9HYDmRcQqtDYI63R2IsfMADZwdCp1FqkZ5FjjYsbgAlj7C5J+lecOFcwTYYkwSFb6sNCrWB1KHQn139a2YvtkmmhMc+HikBFiCzhT/kv/ABrphJTRabZ2fhOIixUUc+EcZWPe3Bv4rFe7cHUGxII3Fqh+OcEkxbWTMO71yttnJ1y2riHD+fMVh5c+FZYRa3doo7sj+8hvmPqdR0tU3F2y40MSRCbjUBWW5/No29c8fCxQaaRVP8lp5r5bRMGTirAkEgG1xYaMD0N7Vxgmpfj3NGIxbXne4vcKNFHsP51ELXUlRQlqS1PoYRatnwRbYVPNE8iMotTqfC5fem/dmqTsqzCis+6NIUpgY0VkFrJUoAxC1mFrMLWVqmxGvLRas7VkIja/9e9AGmsCKyeTyrWWpjLAGpc1JRXKc5kprdAhLeVtyPKiiol0IeOxOp/XU296wJ8vb+v0pKKigRiDTrBi12P4R/6ooptAaJHJN6L0lFA/RpnkIRiPIj7gr/E1W5IivtRRXTh0aQMaW9FFdJYlCb0UVLAm8FhdLttW6bFaZUFh59aKK5e3syYydR1Fa8gpaKsZiU9KwKCkoqvQJmBUUlqKKZSC9Yg3NqKKYzdFCSayxXgXTc7UUVF/KgI2iiityj//2Q=="/>
          <p:cNvSpPr>
            <a:spLocks noChangeAspect="1" noChangeArrowheads="1"/>
          </p:cNvSpPr>
          <p:nvPr/>
        </p:nvSpPr>
        <p:spPr bwMode="auto">
          <a:xfrm>
            <a:off x="77788" y="-982663"/>
            <a:ext cx="2238375" cy="204787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4278" name="AutoShape 6" descr="data:image/jpg;base64,/9j/4AAQSkZJRgABAQAAAQABAAD/2wCEAAkGBhMSERQTEhQWFBUWFxcaFxcXFhgXGhgXFxcVFBUYGhkaHCYeGBojGRcXHy8gJScpLCwsFR4xNTAqNSYrLCkBCQoKDgwOGg8PGiolHyApKSksLCkpLCksLCkpLCkpKSwsKSksKSkpKSwsKSksLCkpLCkpKSksKSwpKSwsLCksLP/AABEIALgBEgMBIgACEQEDEQH/xAAbAAACAgMBAAAAAAAAAAAAAAAEBQMGAAECB//EAD0QAAIBAgQDBgMHAwMEAwEAAAECEQADBBIhMQVBUQYTImFxgTKRsQcUQlKhwdFi4fAjcoIVkqLxM0PCJP/EABkBAAMBAQEAAAAAAAAAAAAAAAECAwAEBf/EACcRAAICAgICAgEEAwAAAAAAAAABAhEDIRIxIkETUQQyYXGBI0KR/9oADAMBAAIRAxEAPwDzrFWe7MMQKlsYdTuwnodKltYE3h3rSSOXICN4pTiG1J3/AH6elcSbnGvZGUaD8Xg1MEMAOhNQWSASAQRUHGuG3bTIrFWzqCMhzbgGPWpsLwfEC3PdEh9AYjWtGDXbAkEJfGs7DTqOtTWhms3CeZEeVOOzvCsNdtH7w5Tu3GZQQJHX3108qC4yyWrL918Jfw+lXhS0aSaK5jlE6knovLzmo7OLI1AA0gQB9d/1oZjJnma7P/usDYO1o/5zru3hmavX/s6weDt4A3Ltq2924zS1xQxUL4VVZ22J/wCVUvtvhbVtg9gBA5YFRtprIHLekWS3xLOHjysQW7cALmAYbEaz/eoTgZJk69Yqbg/Cb2JurbsIblw6gDy5noP5ppxfgl2ycl1SjAg7gieYkU9iU3sV4iwsaTC6COvMmt4XhiG2WYmZj+K1w86sp2In3mi8FeCZ1YZgRA1iD1rIAH3eRtBp+1dXrKfEEny/9V0RHmKY8Nw9pge8coRsQBSoKl9im3xIAQUWPLlXa3kC6AGd/Kh8fdVn8G35ognzqBDBphuVDLC3lzDbLMbTr1jrXOOw47wiNORqHD25Jj19KIc5gDzGhrDJ2Ll0OumtcE1LimOczUBo0Tca2SJeI2JHvU9viBG4B/Q/pQoNbasANIS58PhboedCvbKmDoRUYMUwtXhdXK3xDY/zQAD2r3I1zi11EVs2IMGpLiQaC7GRvBWdQTtv8qmvCTNdWVidZgAfOurY1M1nKhGqZ1YteE+YoK6IphevBRS/MXaBuTU43dgJcFhyaKv3ANBy/wAJrHOQZRv+Ly8q4TCs1OuzKNg+ason7georKfiw/GOsJw+7dhbJCiNyY33FFWPs7xWci4VRRu/xDUTsNZiu8PhwYEkCKuV7jS2bOHFv4TqwfVi0xM9NK5MeWMk69HVjXJFbwHc4ZphrzCSrFYHSAvUDWnmEYYlyYMEZQjaBZEzI55aK4lw5L7K2ZVLAQY0XSCI50bYs2EynICUXnuxHMn9qfjWw8UUZew96cRJRVQ6nPMrHhgDcxvNJO1NwKlu2PU+kRVq4lj1LMyEw24233+VUDjWN728zcpgeg0qsHraIT7AUFdIs6VqKlt6DWn6FGdrtA9lci6gmcp2nmRUnaJu9s2b428SnyY6mflVeLEmad8Avhw+Gf4Lvwz+G4PhPvoKi0k+Qybqg37P+0n3K+7HTOgWemskTymP0p72z4ml+0r24YFvGRqFIGg9TVGu2ChKsCGB18j/AJBr2jg/Y3h93AK2GzReTK5LsSHXfTYMrUXitqdlFNqPE8aFuHnqD8+dXziv2ZrZw4Zbxa+FzOuUBJgHKv4tAR4joT0oTHfZnjrQzBBcA1lGBI6Er8U+lF4PieKxFi4xtuGVYDhTDEDKQBGraaihlcu0hY0tFf4J2PxWLttctW/Cm5JCyRMqs/EdKTYzCXcjMEbKhAdokKSYGaNpIivVOxfFn7jD2PCi941tG/MdHnzJLRVj4Z2EW0cSXcXbeJA7xCuXUHNp7E/Okxybk010HjZSPs74Bw84IXsTaS9duM6zc2SGKhQJiYAaf6xVK7ccOs2MSVw+iEBsszkJkFdfSrFiuGXsHiUwmEJuLdykd6PD3muciPhEAT/tNAdq+CXchN3u3vWhmJt6h7ROWT/UrR/3Cgm/k29BlVV7Kjh7xUyPf0pjeWDI2bWo72A7u3af8TEzRndBlgbRmX33FdN7EXi6DuyvZJMZefvXKWraZmKxmaZCqs6SSKV9p+Arh8R3dti6sBlmJkkgAx5xrTjsVedMUhDFVUM10bTbto7kH5VWsTxR3vd8xlswYT/uzAenKluTlvodtey7cU+ysWcOp76cSRJTL/pzzQNvmHU6TXnxBB106/uPavR+0naK7kS4wy3LqB8s/DJgE+XlXnFwnMZ3n60MbbWzZIx/1NMtaVoqW0s6Vu1hSxjkNyeQp0/siF2rocCa0qDMZNRMuQHL4hzkbe1RtiJOoj0M0q/YK7CbcZmH9QogDxHoKFwkFtPXSpcSYGUbn60suzSVuyHE3pNdYbF5Nllup5URY4dlUu+/KeR9KDuFZ5/KKItEoxGskUfaxSsNDty2pYrr512hU7TQdhQwI8jWUH94bqayl5SGstWNwT2b2W4/jVg4Cg6gGemx6VaeN46biHuxBXMUUSddRtsN6VdvuI3Euq6aCAc3+4SCarXDMffvXgUfKZ8bidFlQzHX4f7U6ja10Xin2W7DY229wFhcDSIABgcgNN6NxuBdHL59Dy6HaKUDFstyC7EE5QwTxAj4dDtRvGOL5AqznuHRQY1/qMbUsYKas2S46Yi7VYwWbeRfieR6A7+9UrJVk44GYi2yQ4M5uTg7mlVy2ipMOWO/IL/NWbT0jmqga1ZO8aVrFxAjnR9hdI3H+a0vuAE8+ccqk3ydmIFXlTzDgW7cQJHxSNfPXlFPuzf2eXb2GGKD2lVicgcksQpInQQJI61zwXshiMZihZJW0dZJMgKuhIG7eXKlT5y4jpUg3s52OHE2t3rlzuVIZbjaS7pA8E6SQwknpXqPAuyNnA5lsXLmRtWV2DDN+YaCD15Uu4X9mowqKgxVx0XMwtsiZTcbIFYbkDw6+tWS1i0e2S8IyyLgnUMNDA6dKrKTScUOkCYvidtGynTrG31kVLcuK6IVIyh1PlDMFJgbzP8AeknEOFF3zIQ4boNaYpw67aslW0ETEiYkEAAededhz5pSlCcdL2PxVA/FsFae6uc2nS1DFCFDrcMhGLKRAjWI5c6n4zxCLTBSJ3HKRyqv9srKnB4hcoVmtzIEEsIyAkanXT3qh8UxGIz27GcW8OEzQhPwj4gzHxEgnfSunJcunTYnLjsYX0bEXkIfJ3eaCdQDqs5RuYOUetIB36YpHYm+M3dEIPiRpUqUGzEMT/xFeg9iuFcOuZrUPeuXBndmlFYLoCiq0on5c2pGulWrgPZGxhi1ywrG5rGZ5gHkPL1k+dbHjaW3df8ARXcnZQuH/ZPdv4hVxCtbwtsaajM/NV6rT/jP2U4QgdxntMvMt3ix5hpI9jVxbGMJN0KqgDSdZ5+1ZhcQl5SysNCQY6jWq48imuMew8W3yPL+zvYFD96VsSoYr3LFUJCm4QxVWaMzlF2G2aq3h+xS4S+93Gkd1bIy8xeYnwhRzWdT0r1ixZVC7WVz95czGTrJyoYJ2iJ9zVX+0ns4+IexbskFy7ySYChgFGnLblSynfin/YShdq7pe6zsCCwBIPLl8h0qt4u1Kqw94mrp2m7OYkX+5W2zvlBGQF8yjdhyIqw9lfs8sPgx97tuLtxiFBYo1tSYQhZ0J1JkcqqlSoefR5HhrZJ+vkOZou7cBGVdh/k0Z2g4V91v3LAbNlb4tpU+JZ9iKWLvSSOVsy2YNHYXgi3lYrcCMNlbY+hoCjeF4kq2ihvI8vOinsMNuhZctsjEHQjmDI9qmtY9usHrE/OiMchuOWiEkAxy6xQWIshW8JzDkaoVmuI9wmFzrmJn3pivDFcQwpb2fsXQdRCH837CrG4AOhnTfzoPZC2V+9wAA6Eg0G/Dyh12qzXPEPMUDxO1NtvIU1IyYhzelboIEdRWq3FFNFmsXHYFHbMrAAEkmI29uQqHh+KuYe5nt6EaFRrK1vAsXACaef4tPpUeItmzcDEN7c/Oa3o6eVdFmvcSZVa6wBuRIBA8IjcnkY5Un4cO9vZ7jZg4cE81MSCKjYd4BBLM+4UEnXqBTHC8Oa3alkKEzoR/apqLiqISfsRPjCzlLzM+XRDtA3kmmOK4W5tq6LnU7sAc3kfOk+OtHvRBiYBJr0fsveV7GVtWA5bQBvTwUW6fY2RUrKIpVfiOvMc/lQKgE6KTOmh1M8vU7VaE4Xexlx7eGt940sY0EKNCSToP3p12c+yR3t99jbowymYSAX3iXJOVPIDy1ocV2SpnoXZvsamHwaWrztcaJOU5QpbxZV5lRJ3oizi8NhNLNrxc30zMMsyG3InTLtrypPwHhGMtXls9+L+DVTLuniU8rYM76gg+dc4nBujRoRJAB6TO/WK8/wDOzTwL/Ejoxw5aLphnW4RcBOggAnTXU6cyP3NLeL2iH762JOzj86jl6ihOCq5GYfCN6Ym8pIUak7etXwyllxJy0Fx4uiu4zFB3Bss1u4ASsCAfDsevpT7hSsyo16GdbS5j/UQJMcvTrSPiN20r51AIB8XLyNP8Hx62yjJlyxEDUg+dSwt85KTDLoqv2m8MuXMN/po7tnSAiyQZ3PQdaD4H2BN/CFsQnje2RBYqwaYKxsoOUGfMVfrHjk6Hz5emtRG73ccgNa6ZJfqfRKrEnZrgVjBo9x1DXS0O5UHKBoqIeSj59a3c7WpYxPd37bWEecjlgyM2m8fCf71Jxp2e0cg01MD6+ZqrcTwKXst27LlfhUmFBnNJHM6fqaCktv0BxrobdpXvXWIssCADIJgD0PPSpOB2Gw9nKxlmYsxG0mi3wgVlyQVyj3befSlXFuIGyQoEydz0qDuPl9l8avxHmBtqFyxGpMnUyTJM1A4Q3pkFwdGO46elA8O4qtxgkeIjTp50TxXsw7lblthbP4pnUeUbGnVzXKK6EnHg6Y3Cum20dZ9daTYwzdS5tlzSOoZTHuGgzTFLxUFJkAc9deZpNi1Z2IQDzliP2q2aU3j8OxY0ns8u7ccE/wD6Lt43AQ7mRzHID0AAg0kwPCjfbJYt3GciQAM2g0JOmgnnVt7S4rDpnF60SwMR3hGvsKh7Odt7OHW4iWFtZo8UliY5MTv1ERrXLCU+Hl2RaVlHxmDe0xS4pVhyYQa4tsZgfi0q1dseN/e8hC6rJmNTPL0pVwfhDE5nhRy/MP2rphLkrGTUXZw2CJi3bE7fySTTXA8IS3qfE3nsPT+9McPhERQFHz1/WuXPi/mmsjKbegHiuN7q2W5nwqJjU7/IUlwnaRra5coIB5kz84oTjOON25I+EaLIO3WPOl806iNGGiyW+1I5oR6H+aIbjNq6pUGGYEAERrGlVZRXQeNtKIaQUOB3vyj/ALlrKDJHnWUbDZYBwEhpLkekinmH4WGADS0DmaITCxqflUl3GrbWXOVR8z6VakJLI5dDLDFLCT4VEaxppSPEcXOINxzoiiF/c+tJuLcYa6J+G2PhXmfM+tdcRbu7KWZIZhmby8qlJlHjrsDxPEhdyhh4l/8AKP3q1dmrqrbuCyZN1QEBPP8AECY3qguCp19f70/4FxBrTBhoV8XMaHTlrUpWla7LtJx/g9x7HYG1hMI2VQpPic7nadSd4M1vh+MTGOe+TOqEFA3iU8pYHRjrpM1MuCzcPBOly7bVuhE+IDXYQCPekzcEAsZFuOA4GZSdm5EEaqQa5oyyxpSG8K0WLjfaaxh1/wBV0RQNJMac4Ua9NAPSuOGKLtsXLhL5/GBtlUmbaRG4UgEnWvG+1PDrKYkrfv3RcIDZnHeKQdRr8QjaPKrx2S7TKbK2++S46LlDKYLKuglW1BA3qzlGT2iP8F+v4q2LZRYXQiJ/brNVeziEwyHPcLPMydSD0A5U3xyoLM5gJE8iWNV3DYDMmbk0ySN/3PtUpZOTqPoolW2KuL4wsDKFViVnmZ6inHZ28IS3h7QFwqWvXbq5iuugCzqPOj8FwW2QAxIWNADEf8jqKXWrtnhuLOZj3OIU6sc2RwwMH+kihjwST5S0K2WfCs6KQ2WTuVXJJ/2yYoXGEsCJqd8criQQZ1BGvvQWJxIUFiw01n+1Wy5VCI0I2d27ulLnwma8phciNJDfi0IHh12kmobfF7ZkAyDPyJipcFbCgC2YBmWOtRjl5rxGcEuyPGdoraOVJMrpt7aUWMCl5RcYT0kVVMbwm4bxUKWI1kDYToSeQq1YPEd1bW2xGZRrBn9aj+NKUpv5ehdp+IKbIw1zvkURBWJ2nmK6xvG3ugFMw6itYnEh5XeREetJuCLevXHVbT21TTvLggGD+Hma6JJp1Dobm72WKxiTkzNoxH9qFtcSthwJGfnPM7DSoOOYjuyFnUKJO3vVVw+MzXSScmoIbJn2E6k6iub55rJXpBaXGxZ9o3CHfGg2rbO11ZhVLZmEgmB5RQOH+zrGZA7IqA6hWdQ0DX4d/pXpHD+NBxJ8xpoeWvvUvELRvoVLuqnSVOUkcxryj516EHDIrRyNezygYaYj0+VMLVvInmak4vhbVi8EtszEKCZjQnYfWuGfmdeg/mhSjpEmS97prUmGwxyNcb4R+p6VHw/CteeAdBu3QVPxvFiAi6W02825n3qc7fQEJe0mPCm2FidWbKAPaq/iOKlphRrzIE13i7+ck7kfShvuhYwKrB12WTIDWoom5gTmyr4qZ4PhKL4rkEj2H96dC2Drwi1A/wBUfMfxWU1++j+mso2Dkd8V7Zkki0gH9Ta/IClOFY4hibrFpGmvPpXo7/Z/hGtxD54JDTHI/FG9ed3bAtsLdvxMDE8yZjTzpZZLVFqS2G2+HePM2tu3rHUjUA+9QYnEByS0kn9KPMZSmc+E5Wy/jbc68gNqB7pfy/8AkanUpf0TlJt7Mw/DRcWM2359Bv1pz2awlocUtB2Xu2uDwkwNFlVM8pFKS+mXKIO+/wDNZn1mOmxYajYiDoap5DLJqj3O1xZriS0SrOrAaQyMwUQNvCVNUfts+Jtm5esX8qwO8TMCQRpmAPWarA7TX8xcPDEAMQYmAR4j18/KrbwThCfdzjsUO8uMrMgfXLbWfFBGrNBjy9aWSfs0Zp+jyvGXWzTcZmJ1lpMg85O4q1fZ5wpLrPdLsr2WtlMp3ksXDeRCikvF7FzEXHvEyTv4TCjYDTQD5U9+zx7tu61kIzd7l1Rc+qkgSRssNJPlUc3L43w7DGlI9H4jwpsQylL/AHaRBXfQem1N7OBFtFRZIUfPzpgmGt2bYRVExLExqedLsdi8lssZjy13pIr4cVy7K9uiO5eI50uxfCHxN1G8IRDMtMlvalB47BMydTFWHhXFA1uaX8f8j5nT9BnFKNhS27Vpix8Wh35ftFVbjXFHdZtkZDOg5g+la7UdpsuazbWSdCzaAAjWOtV/Bdo+7tqhQEKABlIGg6ztRzqMtBxug3B2nUzpl+Ik8vKi17SFQQOu/wBNKUYzjzvaZcmQEciDM6HWk+FdiSATG0xECORrn4uP6Cvas9D7Ocba6LzOwJhVgASNdakxA1JpZ2a7M3UHeF+7mCFiSwI5/X3p7fwpAOs11uEvjbJasW8M4qiXQLgAn4SSN/MU9u8QjXeqXxrDSZAAI8ta5s4p7dv4XfyAk1H8fLJri0CS2OcegvMWOkECq7jMIQ5I05fOpuH8WDtcBV1OUaMI1nSpOIcYS2basJzEAmeQOv6xVMmBZNAukF8E4eQQRHnzmOgpzjcG2Q5XAbX4hp6GKEvWUZOhGxB1+Yqj3+11+zcuWWIuhDAJ0aIEAnnoa6sMFhjTISdizHI637nefHOp5eUVtroAJYwBz6mh7vESxa5cOp/wCk2MxhuHy5CkaTdomOr3a1hb7u0oQHdt2Pp0FKrnEbrfE5PvQoWiFw8atoPOg3RkjYukxm1qa26Hwqf88647oOkiNOR5+dZh7GXpTwV9lXGlsKtkIIHuTXFxya0ErpUqqVEjWnSsrrKvU/Kso2GywtxhrSuAx2IBMgAnYg0i4hgGsZLouBi3McmImrH2hdbfcsWV9AdMpUjlmEcxSrtPdU2rQDWySCWFs6DmPrEeVcqlZ1Sg0hJgr4BI5Nv5HcfM6UdNKLTaAUwwuMDHIdGGx/N79avE53F/ROBNYUrsrFYJqgg17Hd39+w4uqGQ3ACDqJPw5hzE163jLhuOZAAEgBdssAQR8tNq8UtXYIPMHQ9CNq9E7Ndq3xF0Wyqhm5yRMR5ROlJNNqkPCX2OMKVw6C1bVQgkaga9Z6+9ccLxFu0XayltHf47kct4UcvWu+JYBhJB31j1pJjOGXygSzlGbRieU65l+nWuBPJy4nVJx9Fq4DiUvvdPeZxbIBnmxUH5VLxPWculVnspbuYO3dRlhmfxEzBAXQrPvR7cZtlgsjMQTBOpA3MV0zUJR4MkmKbXB3ZtNdSSfWrDw/hndLDAeVQ4DtHbS93DaMwzBjsR0o7iuI8J1E5ZEnnyoYvxoY1aYeV6E3aDgtq+hDkKQQVbQZeuvSK8747fS1oDmWSFMRMAakdJke1Gce7R3s+QkQAMwH5j5+X71Vsbcu3iGcZguzNED/iDFLOMZvYIyaehrgs162wcMbW3fBYW2zGF9pIHvXoHY3sthvuo+8KblzM4fMzAAgwMsEaFcp96Mtth8TgFsgIbZQAhfCNOYjYzB9qCwU2ECFy4XQMdyNhMc9h7UfHHv0UbkxzxHi1rCooZsqRCnUgR+En0quYrtp3x7vCgs0/GVhVH/wCjXHGOLWYIvN4Ty0k+kg1Dg+NYS2kWsqjy3p/k5dC8fY7ucSwz5bd8gXiAOgflmHTWouLYM4a2btrxqBJQxoOZBrzfj3GGvXi40CwqddOZ8yauGP7Sxw9GYy7oBHMtsTTx4kpSaK9xPtEXuB7MLA1JApPjL926ZbWBGlR4e3Rtu3UJSpiOYbgO1VxLeS4rEgQCBv09PWq9isZmdngksxPWJ5fLT2qwWbVA9ocL/pd4ORAblvtFGM71IONxf6hDiL5b0rLNqa4W6OlFWWlHXykeopnpAZo3VXaD5/xQ9y8TrUlvBXHUsiMyr8RAJA9TUaWprKKBs7tO/KT9KMUVxbYDSiAQozN7A86slRm2+zeXSTt9fSo3ve3lQ13FSZ/welci5RME95WUPmrdawl54twoi2hAOkhpI0Ht5VUsfcRWCIFPOZn0q4f9ZDuUnKuTUAiIjed5ikHFbIukCza0QQWiBPmx021965IfudUpN9FRuN4idpNSWrRaAN6dX+DAjxOi+hLfoP5reFwVq3+Zz5wq/wA/rV3NJaIub6ZmDxckKRPKRr7mmD4UzGntr/eoBctAyttA3I6mPnpUr8Uc/i+Wn0pPll9EtGvuTjkR6ipMPca2wYEKVMgyNCNudDNfJ3JPvXOet8sgHo2G7a2u7BvHxn4gonXyqHE/aHbX/wCO0Tv8RA+k15+b1Zn0qd+w8mWzHdv7t3TIg+ZP1pRc49dLBiQCBEgDbpNKA9G8Nw5uuF/DuaFW7QbZYezGD+8uWvMSimInc+u4qwdosCWvYawjMLDHxxmPwkEKWPWleDwHcEta0ndeXtNO8LxQ8+s+9UlOMI1JlsaEf2idjba2mxNiUgzcTNmUgwJE7HTaqV2b4X94uFAVmNC2snoFFekdoku4qz3VvLDEZsxjQa/qaDx3ZoWsCyqf9VCboZAAc3xMoO5GUHeqJKStBiuL2LsHwa7hWZrl22loTOQ6toRttvFAW+0ovXiqgqi6ydS2sAR6neqzxHHXnIF1mJ3GY6++tbtYfKiXkbxaZhtpO467VOUVJUNCa5Oxzj+JJlAc5jrnQjVI/L1qvB9TlkDlW+IZs4dvGG66Hrr711hsrHQx5HQ/wfakjBJC5W0T97PxKD9alFhDElhG0mYHlUqYQ9KnWzp+1CjmbZxZwwHP9DRVu0PX2rrKFEscv+7T96X43jUSLQk/mJED0FCgJWGYrGpaE3D6KPib26edVzivHXveHRbYMhBtOsEnmdaDxQdiS0knc1Fk9atCEY7GikjS0bgnh1Pn+h0NB0ThhJA6kD5kCmkFjvC9oPu+a2J00jqP4pQtwsTpzJ+etEcdtM1+AAAANdh70MmJW3oPE3U7D250ONdD0OuAYK2bo+8fDExJjymiu23D7ahblmIJghSddBlME8vaaqdzHuTOYzXN3FM/xEmOp6bUFGXK2wpIwGpO+jSaG7yop1q4Eh2BbrKSzWUtFLX0P8LdQ6ENPkdKnXiGUlG8Sb/7ev8AnlVhx/YZbFpC3iDQc6t15AdKQXuErMq8pO3P3NTlFMC+2TAI8ZDUTWhyrvD4J8wVPhzZTB99T0ipuLlVfw5WEbgRFS4NfpEcb2C91XOk864/6gI1TT1rbcQSPhb9KV80SOmf1rWYefyrhb6k7H5iuLl6Dt7TTKLGUXVk2cedbz+X60qxHEGmF0/mjsGCdZJMU/xmUWznEY4KNP0FQW+J3FIZWKnlH713jGQQVGo3jrQVy3naAdfpTKFFHjo9H4RxXv7YbMJAGZehrpMUwaJhRImep2qlcKwLqcwaPT6V6LwbB97bV7gEnp5VLP8AjPN0NF0MeCXsxMHSes/+qO4kq90ysRqpGmm/nVWvcY7m9cVRoIGlL+JdpmdSqiJ0JOpjyq2OCxw4sEplevYMZsxM6aVxecAem1EBZO+2/pUfeozE6ZU+EfmJnU/L9aWyaq7YEX7xCDuuo9DvQVTrei5mrnEpDHpoR70PdBvZGnEbi6BiB7103Erh/wDsb0k1uyAdCAagu4eCYEU2iupI5uOTuZriK6aAN60pmsSao2HI610L5rmt5awlnfe+Q+VM+B2sz5jsmvqToBSmKsvBcPlsTzck+w0H0rUawTjuHZgGUjTQyYmdfekRwVzpPoR/NOe0j+ACNM2vyquKelVXRZdFp4F2Ma+kl8jdCsj6ilPGeA3sM0XVgEnKwMghelMuz/aHuAoecs761z2t7TjE5FUHKsmdtTpSJtsNFeArGWuJrRqoDvJ51lRxWUaDR6Pxni166CHVrbJHgYEZdNAAeVVvFXyG0Ec5GkzEz1qz3wH1ZiC48c9U2+dKcXh1gq0AjlOtcC3tDZ5SSURY+O8JEkDnFatcQTKZME9elcX7EMQOmtZcwSHQAiuiL0JG6N3INs5TNQE6COddnCBDEkH9Ki6DzrPYklsKKCBzJ5VlzGKgymWMHcDQ8qkPhjnpS/iFqGmmHt0aXDF2kQduYHrpvTW7YYCMuUcyDSMAbnSjsPjiFgN/xbUEH1ojRN3WEQo05mt4TB54ZR4gRPSKkwzB3UEZAxiZ8J/in9jhoUADQdKC2xcmSyBFyjTSab8D493Xgckp9OcUP/08cya6+52xyk9aoRsDxmIz3GYbMT61GcIwBY6DzP6CjXcLsIoG45PiPoi9T19KhKwA9wH4Rud/TpQ18qgI5+XPoKJLZQTOp3pnhOEKircuauRoDssjT3oJDcbKuwqW8uZAemh/asvDU+pqXDiVZfKflWloDA0WjTZkAiIjWTzoYCo8UxVhroQNJ+nWsh4PYPiLfMbH9DzqO00bV1bYSQdudcssGKcDO7jADeTUqoCAVM9dCIqApIonANlRidf70H0UjFSI30gyIOx9N5HKnnDeKKbaWyYKiB5iSR9aq0kVIGHoaZxA4RrRYOP2ibYjXxD6UlvBEPU6adOs/wAVyMa/wsSVMSPpFSPfynVVdTqJ/mmHiqgCXsQWMtvWrdotsCeekmn/AAbh1nE3AgQqdzBOgq1Hs1aw4H3dy5JhlJloH5SNj5UksiiajzRkI3EVwTVj45xs4i6XKgLsBAnKPPmaQ3rMHSqRlYqaIZrK77k1unsYu/Fr15nZkQEr8RBET6UmuYiHLOCGJ9oivQL12yDbDKAwWCsaFjuxqj8ZSLrCBodI6VyxiqKSnb8kC2r0mdzzNFI8Arv50ta2DB6n6UUiLsf3ouLaA3B+jnELGrET60K10Bp3imGAxqs2VlDAzuOnQ1HxLA934l1Rvh8j+U0y6B42kQjF5oyrJ/SosSpnxSPIVLYxBEEDTpzqHiN46A89aIryekgKNTUlocq5A50bgLMmTWZOmzcFIMeE7j9/KmeB4m1qDrctHcTJX0oW7anTef0qHDObT5TsaCdAotmG4zZu6KwnodPrUmIaBVZ/6VmYMnh6nlR93GBBA8RpuYlInu3ROvy6+VCYnHqskkE9Brp0oW7hzdTMr+L8tb4H2da6xa4CttTr1Y9BStB4knDsE9987+G2p+ZHKnHFuJhFJO8aCs4jxy1aUW01jYLsPeqdxTHNcYk/LpTRKaSoPJnXrr89alw+jDz0+dcIug9B9K6XQj1FSybRGyIpBI9RQ+PtCVZiIyjTmaMvjxGhcRh5uAnYKseZFCDGh2B4geIwIB1rJkelEYqwfjmZJ06DkaFBiqMeSokt70StkgN0MfpUWFtyQBRTgd66qcyr/IH70v7jY3TAL1iD18xNRGxJEEfOu7t5gxjStrijzA+VUt+hmlY4xnZBreGN7vEbLGZRuAdNDSvAp3kWup8J/Kf4Nc3uJOUyA+EiCOvrUGCxJtuGXlQjyrYND5cK+BuJckkEEHTaRR1vi6WSb9u6HuSTkAP4tixNI+Jcda8uUjTTn0p1wnswlyxne7lL6AATt1qU6rzCtlcuOSSx3Yyf1J+tR3dR6VPjcMbTFDBKmNP0PpUMaVREuiDvKyuso/MPkayn0Gy94viKhA4QlgsEzzmJFV3GXC5YkyxisrKnHofL2djAhQoc7yfSh8W3hMa+f9qyspjR6ZDgnhlPn9aevckFev7VlZWirICprMfCNgSaCxSkqD00/f8AasrKCexkHWuA3goYqCImAwmD5b1lm2QxlSOk6Ee1ZWUSqDMOrwQVgTuY+c1CLKAy5zt0B0HSsrKViXo7u4pm0EAdBQ4fIQeUwa3WVhUTW8QLdwEiUYzHmPSi8bxK5fGX4RGgByqB0jnW6yidfFUJ7+GABLGMpAjmdOVLbrSZrKyijnn2PbXwj0Fada1WUklog0d3llvl9KKscP7wBp+GR8+dZWUsEUxLYNiMEMpHy058qSXFitVlOF9jLAeEZspYkHKB12J8vWgMKSrFSN9DPLWa1WVo9MdaHp4NaazmzEPG/InUwflVaO9ZWUMTewy7MrkisrKsKbUU9t4m4iC3m2Vm9+npWVlJNWNHsWYi6SZOpMTUWasrKy6Jt2cVlZWUQH//2Q=="/>
          <p:cNvSpPr>
            <a:spLocks noChangeAspect="1" noChangeArrowheads="1"/>
          </p:cNvSpPr>
          <p:nvPr/>
        </p:nvSpPr>
        <p:spPr bwMode="auto">
          <a:xfrm>
            <a:off x="77788" y="-838200"/>
            <a:ext cx="2609850" cy="1752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54280" name="Picture 8" descr="http://www.suncrestnurseries.com/images/drimys%20winter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664496"/>
            <a:ext cx="3276600" cy="2193503"/>
          </a:xfrm>
          <a:prstGeom prst="rect">
            <a:avLst/>
          </a:prstGeom>
          <a:noFill/>
        </p:spPr>
      </p:pic>
      <p:pic>
        <p:nvPicPr>
          <p:cNvPr id="54282" name="Picture 10" descr="http://t0.gstatic.com/images?q=tbn:ANd9GcTMv8ZZdl6mGLud82jNU0iu9T2r0_ahC0lJuAjs-FkHVj5cuyH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798637" cy="1676400"/>
          </a:xfrm>
          <a:prstGeom prst="rect">
            <a:avLst/>
          </a:prstGeom>
          <a:noFill/>
        </p:spPr>
      </p:pic>
      <p:pic>
        <p:nvPicPr>
          <p:cNvPr id="54284" name="Picture 12" descr="http://t2.gstatic.com/images?q=tbn:ANd9GcQCQstwxyJb6FHku2ODTKP19sZOJI-3F3DtKHMdg1OjZMyDlGKqq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677025" y="5010149"/>
            <a:ext cx="2466975" cy="1847851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Resources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>
                <a:hlinkClick r:id="rId2"/>
              </a:rPr>
              <a:t>http://</a:t>
            </a:r>
            <a:r>
              <a:rPr lang="en-US" sz="2400" dirty="0" smtClean="0">
                <a:hlinkClick r:id="rId2"/>
              </a:rPr>
              <a:t>www.junglephotos.com/amazon/amplants/amplants.shtml</a:t>
            </a:r>
            <a:endParaRPr lang="en-US" sz="2400" dirty="0" smtClean="0"/>
          </a:p>
          <a:p>
            <a:r>
              <a:rPr lang="en-US" sz="2400" dirty="0" smtClean="0">
                <a:hlinkClick r:id="rId3"/>
              </a:rPr>
              <a:t>http://</a:t>
            </a:r>
            <a:r>
              <a:rPr lang="en-US" sz="2400" dirty="0" smtClean="0">
                <a:hlinkClick r:id="rId3"/>
              </a:rPr>
              <a:t>www.toptropicals.biz/cgi-bin/garden_catalog/cat.cgi?find=amazon&amp;search_op=and&amp;keyword_op=and&amp;language=e&amp;number=10&amp;user=tt&amp;sale=1&amp;first=1</a:t>
            </a:r>
            <a:endParaRPr lang="en-US" sz="2400" dirty="0" smtClean="0"/>
          </a:p>
          <a:p>
            <a:r>
              <a:rPr lang="en-US" sz="2400" dirty="0" smtClean="0">
                <a:hlinkClick r:id="rId4"/>
              </a:rPr>
              <a:t>http://</a:t>
            </a:r>
            <a:r>
              <a:rPr lang="en-US" sz="2400" dirty="0" smtClean="0">
                <a:hlinkClick r:id="rId4"/>
              </a:rPr>
              <a:t>en.wikipedia.org/wiki/Drimys_winteri</a:t>
            </a:r>
            <a:endParaRPr lang="en-US" sz="2400" dirty="0" smtClean="0"/>
          </a:p>
          <a:p>
            <a:r>
              <a:rPr lang="en-US" sz="2400" dirty="0" smtClean="0">
                <a:hlinkClick r:id="rId5"/>
              </a:rPr>
              <a:t>http://</a:t>
            </a:r>
            <a:r>
              <a:rPr lang="en-US" sz="2400" dirty="0" smtClean="0">
                <a:hlinkClick r:id="rId5"/>
              </a:rPr>
              <a:t>www.worldagroforestrycentre.org/sea/Products/AFDbases/af/asp/SpeciesInfo.asp?SpID=828</a:t>
            </a:r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00B050"/>
                </a:solidFill>
              </a:rPr>
              <a:t>Psychotria Poeppigiana</a:t>
            </a:r>
            <a:br>
              <a:rPr lang="en-US" dirty="0" smtClean="0">
                <a:solidFill>
                  <a:srgbClr val="00B050"/>
                </a:solidFill>
              </a:rPr>
            </a:br>
            <a:r>
              <a:rPr lang="en-US" dirty="0" smtClean="0">
                <a:solidFill>
                  <a:srgbClr val="00B050"/>
                </a:solidFill>
              </a:rPr>
              <a:t>(Hotlips Flower)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25963"/>
          </a:xfrm>
        </p:spPr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en-US" sz="2400" dirty="0" smtClean="0"/>
              <a:t>It is a member  </a:t>
            </a:r>
            <a:r>
              <a:rPr lang="en-US" sz="2400" dirty="0" smtClean="0"/>
              <a:t>of Rubiaceae, otherwise known as the coffee family.</a:t>
            </a:r>
          </a:p>
          <a:p>
            <a:pPr>
              <a:buFont typeface="Wingdings" pitchFamily="2" charset="2"/>
              <a:buChar char="Ø"/>
            </a:pPr>
            <a:r>
              <a:rPr lang="en-US" sz="2400" dirty="0" smtClean="0"/>
              <a:t> They are commonly found throughout the entire rainforest. They are native from Central Mexico and throughout South America. </a:t>
            </a:r>
          </a:p>
          <a:p>
            <a:pPr>
              <a:buFont typeface="Wingdings" pitchFamily="2" charset="2"/>
              <a:buChar char="Ø"/>
            </a:pPr>
            <a:r>
              <a:rPr lang="en-US" sz="2400" dirty="0" smtClean="0"/>
              <a:t>These plants are used by humans. It can serve as a painkiller to treat headaches, sprains, etc. </a:t>
            </a:r>
          </a:p>
          <a:p>
            <a:pPr>
              <a:buNone/>
            </a:pPr>
            <a:r>
              <a:rPr lang="en-US" sz="2000" dirty="0" smtClean="0"/>
              <a:t>  </a:t>
            </a:r>
            <a:endParaRPr lang="en-US" sz="2000" dirty="0" smtClean="0"/>
          </a:p>
          <a:p>
            <a:endParaRPr lang="en-US" dirty="0"/>
          </a:p>
        </p:txBody>
      </p:sp>
      <p:pic>
        <p:nvPicPr>
          <p:cNvPr id="6146" name="Picture 2" descr="hotlips flower photo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612292" cy="1447800"/>
          </a:xfrm>
          <a:prstGeom prst="rect">
            <a:avLst/>
          </a:prstGeom>
          <a:noFill/>
        </p:spPr>
      </p:pic>
      <p:pic>
        <p:nvPicPr>
          <p:cNvPr id="38914" name="Picture 2" descr="http://t3.gstatic.com/images?q=tbn:ANd9GcQQfCZmawpil4o9PCZKfr5p9KLR5TngJMhudqvNZjZ54LNq7An12w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5105400"/>
            <a:ext cx="2609850" cy="1752600"/>
          </a:xfrm>
          <a:prstGeom prst="rect">
            <a:avLst/>
          </a:prstGeom>
          <a:noFill/>
        </p:spPr>
      </p:pic>
      <p:pic>
        <p:nvPicPr>
          <p:cNvPr id="38916" name="Picture 4" descr="http://t0.gstatic.com/images?q=tbn:ANd9GcTuqjNJ8sqVrfZFqVH1Nl50Hsi0kFS28I8W-mc5hFMIgIbr1pQx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515100" y="5124449"/>
            <a:ext cx="2628900" cy="1733551"/>
          </a:xfrm>
          <a:prstGeom prst="rect">
            <a:avLst/>
          </a:prstGeom>
          <a:noFill/>
        </p:spPr>
      </p:pic>
      <p:pic>
        <p:nvPicPr>
          <p:cNvPr id="38918" name="Picture 6" descr="http://t2.gstatic.com/images?q=tbn:ANd9GcQ3_LIAjZhlF3sIe6wCLAtppxins1l0Qqo4yweCYntUnIP44f2y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276600" y="5114924"/>
            <a:ext cx="2619375" cy="1743076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7620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00B050"/>
                </a:solidFill>
              </a:rPr>
              <a:t>Alibertia Edulis</a:t>
            </a:r>
            <a:br>
              <a:rPr lang="en-US" dirty="0" smtClean="0">
                <a:solidFill>
                  <a:srgbClr val="00B050"/>
                </a:solidFill>
              </a:rPr>
            </a:br>
            <a:r>
              <a:rPr lang="en-US" dirty="0" smtClean="0">
                <a:solidFill>
                  <a:srgbClr val="00B050"/>
                </a:solidFill>
              </a:rPr>
              <a:t>(Marmelada) 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143000"/>
            <a:ext cx="8229600" cy="4709160"/>
          </a:xfrm>
        </p:spPr>
        <p:txBody>
          <a:bodyPr/>
          <a:lstStyle/>
          <a:p>
            <a:endParaRPr lang="en-US" sz="2400" dirty="0" smtClean="0"/>
          </a:p>
          <a:p>
            <a:endParaRPr lang="en-US" sz="2400" dirty="0" smtClean="0"/>
          </a:p>
          <a:p>
            <a:r>
              <a:rPr lang="en-US" sz="2400" dirty="0" smtClean="0"/>
              <a:t>The leaves can grow up to 25 centimeters long, </a:t>
            </a:r>
            <a:r>
              <a:rPr lang="en-US" sz="2400" dirty="0" smtClean="0"/>
              <a:t>a</a:t>
            </a:r>
            <a:r>
              <a:rPr lang="en-US" sz="2400" dirty="0" smtClean="0"/>
              <a:t>nd 10 centimeters wide. The small tree itself can grow up 8meters tall.  </a:t>
            </a:r>
          </a:p>
          <a:p>
            <a:r>
              <a:rPr lang="en-US" sz="2400" dirty="0" smtClean="0"/>
              <a:t>The fruit that this tree bears is yellow. It is the same size and shape of a pomegranate. Seeds sprout quickly after 1-2 months if taken directly from the fruit itself. </a:t>
            </a:r>
          </a:p>
          <a:p>
            <a:r>
              <a:rPr lang="en-US" sz="2400" dirty="0" smtClean="0"/>
              <a:t>They can produce fruit twice a year. A five year old                                             			tree can produce as many as 80 fruits.   </a:t>
            </a:r>
            <a:r>
              <a:rPr lang="en-US" dirty="0" smtClean="0"/>
              <a:t> 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54273" name="Rectangle 1"/>
          <p:cNvSpPr>
            <a:spLocks noChangeArrowheads="1"/>
          </p:cNvSpPr>
          <p:nvPr/>
        </p:nvSpPr>
        <p:spPr bwMode="auto">
          <a:xfrm>
            <a:off x="5029200" y="5199221"/>
            <a:ext cx="20574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  <a:hlinkClick r:id="rId2"/>
              </a:rPr>
              <a:t>  </a:t>
            </a:r>
            <a:endParaRPr kumimoji="0" lang="en-US" sz="238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7410" name="AutoShape 2" descr="data:image/jpg;base64,/9j/4AAQSkZJRgABAQAAAQABAAD/2wCEAAkGBhQSERUUExQWFRUWFx4YGBgYFhgeGBodGhoXGxcYHBgaHCYfGhsjGRgaHy8gJScpLSwsFx4xNTAqNSYrLCkBCQoKDgwOGg8PGiwlHyQsNC8sLCwvLCwvLCwsLCwsKSwsLCwsLCwsLCksLCwsLCwsLCwsLCwpLywsLCwsLCwsLP/AABEIAMIBAwMBIgACEQEDEQH/xAAbAAACAgMBAAAAAAAAAAAAAAAEBQMGAAIHAf/EAEIQAAECAwYEBAIIBQMEAgMAAAECEQADIQQFEjFBUQYiYXETgZGhMrEHI0JSwdHh8BQVYnKCM6LxFpKywiTSY3OT/8QAGgEAAwEBAQEAAAAAAAAAAAAAAgMEAQUABv/EADQRAAIBAwMBBQQLAAMAAAAAAAECAAMRIQQSMUETIjJRYXGBofAFFCMzQpGxwdHh8TRS0v/aAAwDAQACEQMRAD8AXKYdSch+8h1iuWyYmYSVVUFEM1GB0izolgdScyczFPtcspmrH9R+bwnXX2iSye5VhEwgUCs/wMD33KmrXiQoADIZHzOsepVhU+xeCLdMLHCldWALpGfSIRWfaEE2B2KYV4U1CgHmKVRIzYDfyiScSktQ9i8NRw+B9s+giCfdoQWxYujQdekUG5lA98wkCa3bIUpBZiCrLIsxf/c0LZ6VhRE1JSpR1FOgB1Gkezr4QlZAUQQWfC41Ch265wZMWJgCFkkFiK75EQrCjvDmaRiWW65IRJSNSkE9yA/tFlsEnAgBqmp77elIR2aW60jRwPJwP33iylFX0j58m7FvOIXOZNJDntnSAplSSzDTtp7QwlBkqOwb1p8oCmJLEn99I0ZhiL+GOD7RKtkm0nCJKjiWkl1DEkgUahqH/OkWu8r2OMJAJCnchmDCjxtbbZVhkKCEF9XxLkSlTZhZKfVROSR1P5mLalQt9mn+wiegkl73zLkI8SaQEjIanT0y9hFduDiuTMLJUEkk8hzzLe20c84g4gmWuYVrNPspHwpGgbf9YbcL8OJLTZ6glIqASK9TD20ipSu5zN22GZ1uRNCg6fMfvSJsL5xW03hLTgVKWknIhKg46w+sVsE1sgvbft16RzGQjmDaJOJ+E5NqBcYZjMFpzfRx9odD5ERyy33NMsa1InJIcEJKTyq6g7e+Ud3NmbMurbQQFel0y56DLmoCknTUHcHMHqIr0+qajhsj9Joa3MpXBl5KtEkg/FKZGJSqqcFsRbMNn67w7XYSnN3GflnA9wcL/wAIJyArEFrdJ1YDlB6u7w8l/WBAIYsEhQ3yCSNHFAd6aiArbWYlJ4i/EHkKYAZ0qIBt9lwgK0P4aNtDOXZ3WaNEyrMFOg9ux3iQreLIvKPcNylNoXNWXShTShoMQ+IjVQSWc70h1es/CC+x9w0bg4UqSc0q/fyis8eXkpKCUMwUAX3Ip6CvmIuphtQw+eI5TuAi28Vyg5KgknrXu2sKbLYsAXMKyvEkpCv+0ENoWOUIkWiuJRJU77g9xDexWpapUxZTiIUgJS3Uk+wjsCi1MWBj0WxkiLFiUEgOo5Agd9T7RDLu5C3UnNNSE7PkU5jaC5q/GUlYQZeDMkj4ixo3b3hSkKlzGU9TRQz9eooRGpcjmxilGZZrJJEoEnm8NL+rkp/2tFfNtmoViJxfeT6nTUOaw7UcaCBQLUBRsgHP76wqtVyt8S1KJLDQQCMoJDSrUEDavpPVSJEzncDFViQCN49gG1XSoLUEJJSDSMh+0dH+MQRbF50mVPOIpIqAC+hB+RhHf9maYFaKHuP0h7Lu6bMSg+DMSpNHIYncuSPSDjci1JZUsqHkYlra9WTYR74iUdafcfpBqSPEl4qJCiT/AIhx7mLHauDfhKEqDGqVA17H8ITWhHhrTQOkqod6AFvX0hVCopIcnibxGFrtGFNMzkDn+xC+zSsanOQz7/tzGhWTXMmgja1zSlQlpqWcsMyXf5H0g6up7eoCR3R0ix3jALfd9lS7FWPYB/VwwjWyzSJqEeJ4gUQ1FDARkHOYjyyJTLmkqlqUFJLggDzr82gqRZSoud3HSriHV6yMtgOY42AltswAWnqofOLNKTtFJss5eIFTEO5z0yYOwy23i3SLSEjEogJGpyEfPGmUMQMCMFpaVo5Lh8qUHzMK7VOxLQgal+rJqfYR5bL/AJaylEsksmjhn3Z2LOc41ulDqVMP9qez8x9aeRjQLZhxhaJwCVLWrClKSpSjkkAOSew9Y4xxhxQbbNo6ZKKS0nNtVq/qVmdqDSLh9Kt8Hw/4WUWDvNI+0pJS0vsnE53IP3Y5ikh+agA0jt6PTbBvbkxqrH1w8OBeIzSUsHT129aViG/7MpKhUlLU2hpw5eIUnwnxN8B1IFTLOyhmNw8Wi7EJX9WtIINRTfT8fWFVdQyVO8ItnIOZzy5baJM1C1BwD6OGxdWjsF1W9JSFAAkMc6VyIHyMVDingmWiSqbLdLEONK4v0hTwhxT4JEpZZLslRNA+aT/Sfb5DWUV17RORCOZ2qy25M1sXKvrkf1+cR2jlCi1QKQkstuBYVTXvDK2XiFylAAmYEUfJTVautPOkc05gEXgSE194lEgAkaKDwHZ7T5wxkzQoYcjp+ULGJ6aTJxIJFZiGCuoOS+5yPVj9oRFKma1fWMtisACwHKXBH3kn4k+mXUA6QIu3BNCaUKT94HI+Y9I0i+RPRdbrWlBmzFfCAonyzjmN4X4u0oUlSQkFWIlyS9fzi5cXlrGtjokPu60v+Mc7Rd0zCCAW847H0bZabNfraHS8Pvm8qwhwBUHffQ/hDG04zISZeZUVK3yAHu8QSbAsAFyoahqgbk6Q0u9dKAKI0J1qXy6mLGP4icRwICkmb2GyrRKT4gzdROxUlgD1FIjtN2OlIYlgMStSc3G8OJMubMBGAJozlWT+XtSJEXciUyVKUssQUpJShiScnJepqCKdoVqNTTH3Z+EXvAF4klSVJACU42dmzLtp2EFSLBOXRUogbmjHTOLHZVMKJShP3Uj5nX95xvMtfkOsQGsTm0wsWNzESLnmt8A/70xkNvEJ0frGQBqN5TDLT/GYTWnyghNrB1isTr5QeUrTnmym+TxBOvDBmskbplTC2+X4xMKLsIsC8uCLxGRjJxlr+NKVaMpIPzin2O8kT04kzKDI4VGvyEMkJVQ+MD0CSH8zANTKnJm8Qy13JZfjpKIyUFMlzQUVTXpCO8OHlyvEmSz4mJmAAxACjDem2+UG2meEVUsgUoEkk6UwiJbLesolvGQ+ysYPrhb3hqNUTIz/ABN4lRQkrU5zZiDmO40MWa77qThdWTU6GJLTdwmkrkYJqtfCWhRP9yUl36tEUu8USXTMLNUg5h9CIuptfp7phB6TYycFSzDSBkzp9rWJFnSKFjMV8CDln9pY2GURSL5kWi0IQpZwlSA4YAhS0hTK0YExduEbAJYSBlKCh/8AzKg/csD/AJQioLHI6/JmlCtrylq4AlCdzzFzllXxKoKZlhWneLPel7Iu+xmbkUjw5I3W1D/jn3Ig6yWTEsnNSiwHy/PzEct+k6//AB7QqUhSfCs4CECrqJPPMHcg/wCJEFpg1dxu4EJRcyn2q3qmLUomqi5O53MRSrMZiwka5mrAaqLaCNJaHLDWG6bjWEGpDiofr79o7ZdUteNvaD3j4Miak2eYVskc2yhmYu90XgJ8pMwUflUHyUMx0fMd45nMYGjt1ixcGXmULXKzC0lSR/UhKlD1AaJ9dR7VNwGRAqJuWX8W0WmzYRN8RLsSRVxRiftdyHrV8451bbuSi1CUtYQkkFSj9lJrXy+YMWThW0mzXYufMAwhZMsE/GpQCUJbNipKif6UKaKFaZy5ilTFuoqU6lHVRrnv0hekolHbOAbe2aqWMv0jjKzysCErJS5HwkhA+zU1NG3i3Wa8ypIIZSTUEFweoIoY4amLNwpxELPiK1nDpLYlydQfstr5Zx7VaEVDup4M8yeU6KmaZZY/6b8qvuv9lWwGistD1aWe1mFV03tLtCMUs4hkQcwWyLw4s12Bafq2TMH2HoodNldMj0OfHZDfawsYq0ZTxjQFDz7xWrBICjMkKD4XWjsfjR0rzj/OHl2T8JZWRof+NxHsq6iieVDM+7MtHkQhQPRUAuLjzgyn35d4QlKASSpWJlF2CdfUwAm6FLSSEkgZlof8X2RMuaCijhi5c0ZSTXLkWn0Ma3ZfplIUlIfGCCnTv5Z94uoKMbjMODmUydKUjEEtzfuh/ekNLnsrIBmEDYJOez0ziW3odycyX9O0QpvaVJkpVjCpgHLLSzuXqtRcpA2GEdDDapLqF9YYNxmH2u8xLSAEuojlS2Q+8dh84AE/CatiVqosS/TOF8y+FFOIcpVUkF1P/cfSjRXjacKlrxc7UOr4gfwgKOm3YMKmu45lkvDiDBNMqpWCxSEk16NEVgtE1UxaZxAJQTLADfDVXnhhNclvV4qpsx1KW4Jo+YJPm/tFimATEgpVzJdiOoIII2IJHnHUTS0wu0cxrWDYgxslo0mJI/t/WMgNNplrAU6w/R8qZvGRva0xjZBzLVd92olYsJUxOSjiAzoHrXzyg0S1fZD9vyhX/M1hylCEndyW8m94hm3raFF8SffLzjin6O1Lncwk/Zk5JjS7rjSknAhMsnMsQ/Tt0hp/Ll5IZe+jesLZFtUEulMskCuIlz608qQPbuKhhwGb4SgplhLJUkFwTzJNQaNCTpmc943hbAZZkXTKAebMIIGSDQeZBeIE2OyKYhayHzdPtyxUrVIkLlqWi1KmKAJSFKDFTUdLB6wps6p6kLJtCEkEAVL61FaVBhyaZLc/rPbVEvi+HrGpeJKVpmVwrx5Zh8mpENltnhY5dqnfxiQeXxEjlGhSv40nsR2jnd8XiuWtkz1TUsCS5YnUUNcoku28sSQVkuSQwxMAAMOShmaRWulqMndaNsbS9WC77CmahaZcxQxBwVhSZY1I3GKu7Rbp14yrJZ7XOlKE1KZJWkAlndKQk6ggkA/04do5T/HTES8U0eGk5ATOY9MBSf8AyEMLsvALlzvCUZ4wETZLYVmWWxEpcuB8TpJYgZQt6FRWvUzNuTgxlwDxLN/g7wtEx1rSsFGQdc4FNNAAEuNm8o5fbZijMUVfESXbJ3yHTSL7IswkXVbRLWyVTpM2UTmoAqQuWT95IUDTYxRbPK8SaAGS51yHntHRpqi3YC3+CGV28xnw9d7nEfKLBPGQ1OUEWLh2chD4HH9JB+VYxND6xy6lTe94q9zKxbuH1rmsGwGr7bhomuq7DZ7VLUnmor4qAOhScRbZ38odAuTAdvIZR6M/T9fk28P7dz3elrRtPJzwPn4wHii85X8PIssmZjCFKmTFAMnEQlCEga4UJNd1mB0XUn+GwomKUtaw4AUEkgKIooByGz6wuTdCkSvFW6XIEsaqOZPRIANdyN4N/nU1OE6ggAEOmgIJAzeruCI6lLaq2BvNa5MQwVYrvXOfAkls9vU0H6Q/l3MyvElJUoAgTpRcqSFtUHNSeuY13ixWSxIlpwywyXPnufP8on1OqFJbjmA77ZV0qn3e4cAzUApKTkQe2YBr3izXJ9JCUqAtPKoH/VlVSW1KfiTu49BBV83OLRJMs/EkOg7KAb0OR7xy+dJUglKgUqGYIYxPQZNbTs4yIKkPO93xxPKnWNdrsipc2bIKVTkgmssllLKaEEOKtRjpSDLk4nFpklpakTghSpaThImMklkKFFs7tQs9I5N9FFswXlLSo/VTUzJU0HJUtSFYgejgHyh1KvRF3WeUZeKYpCyMSjyBZ5ylIFcgA4yz1hdXTKGCqLn9v0jBSvmHcQTJ6hLlqmIMwy0BIoDQgYyCWHKzl9qZwulXlgC0DCtSRRSTyqy/4pTZ4qlsvtUwqmOQTMVMG4KifauUL7Lb1gLSk1Uln2Acn2EU09OeDDcK3SWhV5maVDJKThf72/lCK2KAmKU/7aJ7qkTZyQiUGA+JZyBOddT0ge+8EomUg41fbWf/ABSNBuanR8xHkA7Qr8PT1ibZxB597KIwpoIFEzEQDStT3aIjDK5LGVTJZZ0lbH5xXtVBcRqLmwmirQZboQy0iuJiM89fnHibdMJBSrCRqFNBfFEoqtc0hNMTUFPaggWzWAZrY9K/NxA3UAHrMeykzxFnmtSYB/kYyCBKToinr7mMgd/r8IPaesstoveUnNYPaseotqFJxBYA3cDyIMJ7RwyTVKx5j8iYXWi6JiC1FHZJc+mcVAuB3oIAlrmTHSQWYihzH6RT7VJWhZx5+xG4O0FSV2lIwpC22wv6UiWy3JPmq5gR1V+UJqPTXvHBmjEWrp+ERFTtFy/6GOH/AFApswAyuw0JhV/IpSZgeaGBqkkBXbOFU6iupZc2ntwiKcvSHd2otEuR4koIwly5Yq217abwsvuQET1pTkCG7EAj5xYeG565gGKiZSQlIGTnXqWHvBNVFOn2npPObLeDJvma31iMej4a/KBLPe67PaUz5IMtaah6jYgg5gjMdYua108x+MK+IrFjs5IzQQR2NCPcHyjm09UpfK845k6VBfiT3XxqJqlSplmkplTBhKUOGfUYidhToInmfR0uXKFpluuU5rSn9zVTtWnURS0S+ZkhSdiW/CLhwjx3PsiihRcGhSqqVDZQ7Uf/AIhtZWU3Q48pY1Tcu1v7jG5b3VZ5uEgqlkAkbCjt2/GH/FF0oXKE+UQXDkj7STr/AHCILTJs89Jm2YYHH1klXxS3q6Wzlk6jJvIZcs8ps8yUoHAoEy+hLhuiT6AjrTluyhsYMUaZUD1lUkpJCgBmQPn+vvGv8EFzPCbFUv2ETzLX4SiDRgRkan7RO2WugEWKxWIplO31i6k4AGBIJSVs5Yfj0hzNtF4wj8A6c+3+pz6+ZhmzzLYlMrkT/wCz7F/YAQRZLAlKsWJWIajCAnPLNhXUwXfNlVKdTUUXfqqrdxX0hJaJMyaxSkqlpzLPXcgVy/GOhTJZAVNgMTO9xLRYJRczErSpISpPKebEWfEWD8v4QxsctyNkuT5fq3rGt13eJMlKGAYEqA+8Wxfl5CD7HIaW5zUadk/mr/xji6itvYm/pI3bc01CR5xV7wuFMycvE6ionDV2cEpSOjmLWpTFsych+8h1hci0pJWZZCixCljon4U9MnOZ7QOmd0uy8R9Gnjexsv6+glZmWuVdqMEo47Uoc0z7Mt/sp3P76RW7ffE2cEiYsqCHwijDEXUwFHJzPQRYrynGafDlpCjqdB5wDelyGVJSogKIVUDqCwfPNqR3tO6i2/xH59wj21HaWFrDoIpSoFDOAesO+G+G/GqfhJYka7pB+ZgThzhtdpUCXEsHmO7Zgdcv2IvlvtiLJJLBsKWAHXJI779zWA1dcoeyp+I/CLZ+g5i3iC9kWSSJcoALNEgaD73Ye584p0m5lzKgEvrEVpt6piypRBUT5AaAdBDCyylJDhR8j+EGlP6ulgcnk+cE9wSC0cNTUpdu8MridIlobmCyfUUiOfeExSWUrlGZP5axvYJKwuSumBdRnV8Qz0qMo3e7LZoyiWLC0lvZYVOmNR1k079YC8ARLeaJnirUEYk4jVJrseXPN4GtFqCC2JCqPTFToXAY9I9sY8RNRW3m3nJfCjIG/mSenvHsZsfyi9jS0TUOCKh9ix9YjlykpDJAA/ee8bPGrR2Y2eKLZFoU23idaXTLJPVVfQHKCrxs81YZBAGrkuemWUVq22dSFYVs+dDCKucEYhKI8sfG8xPxISodCUn8R7QdOVZbfqpE9qcoxKOgNWWPMK6QnuW4fE55nw6Dfr2iySpASGSABsBCBpFPeGD6TbgGI7xsASJMxeIqSnBMDHNBISpzlysCDUFB3hrw/MSUlQJYqO1MthEd8mdOmowrOJKcydHYOdctYMu6QJaQFnGvM4QAK/PyjnazurtJzMr7SmIbPlkoVhzoWHf9Y0tF2TZtnUlIDrSGNSMwS+EHQGJZvECJQJ5EgDU8x0oGgNX0ghFPDxDooAekQU6VU2KjgydEziASeA7TT61AD1cLSerYkiHE/glaktylsluAR33jSRx4FFjJKX1KqQRZ/pCkEsrEg9UkxS31gm5+A/iUWMjlXHakAOHWisuYhaSexDux2aIJ16lSxLm4pKwcqpSrrRmJ9PnDpPGllUf9QMGBcK1fIt+6QPN4kss0YSpC0nNC6eYCmr2hfZte7L+UYlRkFiLjyhiJOKtFZOCNtCf1hqb0M1kYWOoGu1ds/SEdi8NLeDMLaIWSQH+4vMdi4MNLrtZM9lcpw0foTl6jInvEdRCoJEdTQM11OPiI+RcKZgSFICgC/QeQjS0XIkIISgBtgxyzpr+UWe6iUpyge2qCi5bIvlE2OyHePPHSVd69pQEXaSsodgATiOQTv5NA153ghLkFkpDOTypAyyzVqw1JyiW+b6Sla0YgAwChiSkZuAVnIZEgVyipXjxLIlkKcT5g+FKQRJl9tz1DnqIfSoPUPBkDUaaMWOfQfv5CbXxbFmWSomWhdEg0mTTo/wB2WHf/AJiOyWJUqWABUDmTudfMadohuBH8XPM6etJagS4z0ATokQ6XKCFKRok8pfIGoD9MvKOjfsvs/wA/n590W7sx739D2RfY50tLBLB67d3H712iDiWeZaZRSHV4oIBGZAVRu5HrEt4yXQVpHMg4sqHensd4W229peNBlhSsLKTiPwkioAIOX4Qap9oKixO3vXluuuUZUpKS2LDzNkCc286RVuO56pc2WApxhCtw+I/p6QUq3T/CUZtEqFaMwNO9cvOK4JAnLUXcJAGb7tDdLTs7VKmT5xtJDukF3Wdw+x/KGksdaQHdkhYmMg8uatjoPVx77Q0mpLZcxpTp1yHc7Qys3egVB3otVZJk0uoYZYJo9afv5wyuxaiJaBkxU2wJTQfvSCpMkJSA9czGWRAQsqzAQoDzGcClYMbflH0G79j7p4Uyw6mOIkksoirnR8PpSE1pkeLn8Q6Vgld4JklTJxucqEOWzJy7QPZxaJxdEtg2gA+eY7QaowYtf3mA4O4m8Z2eVY0JCVJGICuLN+rFo9gyXwwsgEqkoJAJSpJJFMiXjIf2rwZ6RHgMY8eNHTmSVJhPbbo8aeTkkJD012EMZskKDHvGy7QE1PQQDC/M0QqUgAADICNmiOWaRJBwZ5KlpK65t+cL71TPxlElLCnOTuNIJn2VSynAQFPr2y+UFJxD42xAsfwjha37Ny1rwahst5W5fCi1uVzQ7E5EmgJZ/KJru4XM0lCFDGzjEWFPiFAat8osSJIcNuH7Gh9oV2KcZUxJdilTH3CvZ4nXU1GHMUKrdYHeHB1olIK5ipaUjXHmdkhnUe2WrRXZ8opAJGdQ+27bflF+vewqnErC3mAMAougN91OQrpXtrFDt9mmIUBNoo6EjLdhkIt0tQVFyc/lK1hPDdnE20y0FLpUeYVyAxH5R0NHC1nJ/wBJGEh3Y0bMO/7fpFS+jpH/AMpVK+GW6cyPw/GOjz0BLpAA+93OnzfuNog19ZlqY6CebmVWfw3KCnliZL/smH5EGJpFknIKT4hWlJcOAJieqVgMexDGHRQAekSISB1Ec0atzyb+2YjiFy/pNMgeFNlCc4opCsIPRSVsx7EiAf8AqmdNl4JMoyUNVc0gqJJJJSgVzJzMELly8AOEOrpVhX5t6QJabylpB0CQSonIAZw3tgRsC5+eks7U8XnPeIrhULUUheMrT4iirNNSCVGtKZ6CC7v4ZlgOtYmHZJ5fUZwHLslptU9U+WCh1OlRUzDJIGpYUy3h1OujmSmelGMhyuWnCXrqz7R06tRlUKX6ZtzIqp9ZXb7uoyXMsuhWeRKSCCK/j5RYrktomBKqOoYVj+pNfep/yESquXkP1ilgfYUASoagKORbKnpmMuy40p5pK+VYcPk6cjWqSDQpL+0Y9QVKWTcjr/Pz0i73X2RxLu4KQutClm2hXdfDiZCTMmBJUKuckga7ZVeLFdaCQujcmWxBDiKXxlxCStUhNAmij947f2/jCqJZzsX3w1uYt4ovhcxeAHk02IyB/LaNLhs7CZ/aD/u/WAbNJSl1LLszJB+LsoUDQ6sk2WUgIS0woVj+LQhqH1jqFNtMgcCUUPvBI7nkMXVQLoO4ch+9YKmWpCSrEcIFK506bO3doNsXCtpmygPDwpqXUoJepIzqKMXb1jxf0ZzZnNMtEsH+kKUPUsSdHO0c8tTLEu1osUje5iWbxGgUQCo9qeTwVcs5a1qKwAMBYZ5uk/OAb24LnWYhWJMxIqSl3AyqD+sM7tThlzVf/jAHq5aKgtK10z6ymkgBLRPZ5c4gupQBywrwga1ADGLNdlpwy/FWpKU5EJRXE7YAHOJRIp65RXrskqd1KIlJDqKklxsE/eUdBB133imfOowSgfVIf4fvE0qs0dXdqRlQGxY8Dyk9sbmjWdKtK1FQnBAJokJBbapDk7neMgW03qtCinwpqm1Sh0nsYyA3VDn+JnaVPObNGwERpmRvjjuRcwqEQeIlKy71bPKJFywasHiKcCVbBs9c4w3noekRtEcosI2KoKenpMQi3BayHBZI9qFz6RKYX2CyeGZyqaeGHqa83lhcV3iDXKGp3gsLqRGKVFqV+cD3tK5yfv8AP2xB/mTGYnqk0NYltRdEujkgj0Ua+hEcJbgyQXiy8b0m1UFMAl3IBD5BOT4n9oi/jUzVypZQme5+0WZxVikDCelexiK0z0rStwTLQRzJ1U7OHzSHbzeBbvlkTELNQosaVZVH76+UdWmiKmQLy+nbF5b+G7AmXaVzEYZYlylzD/hLWWAZi7tXWsTcI3nNtEhcyap1eKQKAUwoJFOp94rV4DwllYUfusPhpQ93LmLDwlaZZknw6PMJUj7pUlFB0OAkdjEGuANIsPTMdUsQbdJYhMJy8w8epS+zvR/zjVIeseTBnSra75a+vlHz/pJBkyO3zXJANBQAZMNX65+cVHjO0lCUSQeZYxrGwB5Ae5BP+KYtciS5Gz5nXr2jnN5Ximdapk1ZOHE6Q1SlLBAH+IEdX6Pp7ql/L9ekcpvLlwvJ8OSHzIpBHEdmaWiZqCx88vf5wksPGlnQByTXGrIP/tBk3jayrSpKlK5gxxpIbzTibv0hxoVQ+4qYBUnEYXaAsj+r9n3ePbzspsswrb6okeMAHwnITg3orcdQIW8OW8KBCSFYVZjLq3Q8p/yMWm8JqqBQfxEu24yI7QW3YpxwfgYlBZrGL7utKpNpnIPMgyJk5G1EYikHUEkEEfe7RQ59xWq2TlqwYSVFkktQuoBNOYBJzjolgsTypcorQjw8cpalFvq1ELSHPxMjEGzyEIeIeIphWTYpby0Vxh8RINDj6bJYPDqbsvgtnqfhK9thiIF8I2iWgJmpWAFPuE6fJocXLcaZa0TFFwcwUmocEinUe8TyuL7SlAJmKBI5hjUBUViaz/SVPcICpijUsDiZquScss401Kjixv7rfvNp1PSWtdtmFIKEoW+niYWq1MaQ8BWmwWslghCBoSrPVgwqYRTPpcIABXMoahgfaoiI/TIQCkIJSc3RLAOdWyeJ10z/APU/kP8A1+0YXxJLxtk2zoxWmzrMtZKHEwYqipKVIp5wqvEIlWcAKdCiCFtmkpBYgOyg7EPQiC08ayZycKkGpyCQR6eIw9BBiUWNZTJn+GEKRixEYS4UEscGR1roIqW6AkIfX+oSvg4lJtdv8RkS3CegPn3J3iCVOTKmyyAxBAO7Ghf1eOp2X6LEp55ExWDMYJoNM3A+KK/x7wkqSgKmSyHomY1SRUJU/mx6GGUa1Kr3Rce0W+MSwJN5qmcY9hT/ADcJoQoEULg/lGROKNTyithm0uZoNImSYW3XaiQyg3XeJE20VSTUvlp+sfQBsT1oXaFMxCgBrHiZwUQ2TAuO+ULLOEF5b4gau9XjZaMJKUKZ8htuO0Zu6z1oystoxKVkwNPyPWF96KUlYAXXr+HlAaLUqWGLg6uNPziBdrSohwcmd4Uz3E20fXbeeNw2WR37wUlJdzoCf35wtuZKGUUbh/eHMhLpX0A7VIjj6qszNY8CT1D3rSCRLdWAAuaj8T039Yy95eFpMs/WTPiP3U/aPSGEtIlIMw/EQwo5appuT+AgeXZcCRMmUWtOJT5JTUpS/RLE9TEwax3fN5oFszWx3UkpEkUBDJ6kVr5gP3jy0cPKkIxMlWFykAknlSSD2DP5dY1uG1GdaiQ+CWmlM3zV5t6ARY1T14llQAHworVjVRO2npBFmpmxPqfbCXuzmoskxScsnoSaP0MOvo5mn+LVKVlMQaf1IOIf7cY84vCbIlSQFJB16+sV1FkTZrZKnD4QtlbhKgUKfdgp/KDfUdrTdLcjHt6Q1fMsqpDGlR0Zo3VZXAJyfKlWyr3JhzeNnTVhXUadcoS2xaUIKnAQhJJVoBmon1ZtSw1j5um5fjmbtzK/xdfHhSCE0VMdA3ZudXkCE91dI5/ZbGqYaN5wVfl7G0zStmT8KE7J0HckknqTB9jQJUrEfLvqfIfhH1dCl9WpBR4jD4ES2+wqk5kGrUOuvpAKA5AJZznt1hoLIq0FSicIAp2gS8LD4WHmdw8X03HhJzNBHEc8ETCm0sKoUMKqUBVRJ6MTnFwvi/JviykpU5S0rw2BqSpRO4Z/SOZWFC1TEJlvjUoBLZuSAPeL/brPNx2ibLZcxUxYQokBEiWVn6xSzQFTcoNWdtoVVpqXu3BH+T3Z3a8Gvq/ZdotCZHjBEmVmqvOr7VdBoH6xcbLJRhTgAUAKMxDeVIpF32Gx2YfXTUTJhqThWpA6ABJB7l/KGcvimzDlTNS2gCJgb/Y0c3U0y9hTBsPSeZyTcRNxKgyZy5YQtswwyCg7O2mXlFfs9sVKU6CUqYgu2Rp3jo8u95agQJiVA/1N82jbx0EMcKw1HZQ93g6epNMWKQQ1szmP8rLh1JqAr/urBJsMsJYB1nJzpWrdovU27bMunhywrIFIAPoO8DWjhmS3KVJWTRRDjoGpTtDvrynm4jA4MpcslBqGKQ6a1NQG93aD5trMxSpyEYUUSE7MGr3hldd3FM3FNS2DcUL5kHakD2S3IUJiVEDEtRboTT2aHs914nmuE9sLum/51mSAlX1Z5inPCeh0HaHczj7x0+DNR4iFsGc0fvlWKeLQEkpcFsi9PWIVomIImMzKBDZGu+xic6em9yRnzyP0i1JIzOmWH6U7DKlplizjlpkTqXqUl6xkclwRkO+qU/X4fxGboei0JwgGjP5QN/EkuBvpmYGRLUsskFR6CGaLhnAYsIB/uD+1Iraoq+IwCAIuMwjoTFjuS6Up+snK61PKA5d1Oc2IFHLFoCu3h6aZwdNO+vk59Kw6vO5pkyaiWWEt8SmKzQ5buEpADdDq5jBVQZvNxIp95SlEodCgWCUlFGpUqNXHMwNKDcwBbLhSHIGFSfiS4Yj7yC9R0bTWsM53ChkrCgpLKYg8xbfTWsTWa7lgFSyeRQIoQCkkYhuWbLqc492qcXzMvaLJF3mQohC0qxAEtkM6d6w5sviEBKg4W1dgHMaWNEuVOUFuySWDa6A+UMU2lKlYZfKVFkgaYjRnjlVxe7YvJm7zSGWpUy1IRklAKlDoxSkONzpskwXe6wQ2YY9ehDHvG8xaJCSR8SkJWXzKpiQZaf8AGXhDblR1hZareMOb7tqdh/SDrvE7IS2OmI2VS1eLKnBElShiqkA5bgHQU9Id3bxTaEKAnyfEA1SwP/1PtEdnlOvxXBIGFtQ+vnlEyksCev4fpFdSsGsCLwWccWltsV8Spx5Cymqk0UO426h4VcSyQUKaKXfAWVpKEq5R8SQaVpUZZe8S2DiOYv6uacblgomu1dDAjTEDes0Li4nTuHL/AEWqxpUSRNQAiYHDlQDA1oQoc3rtFU+k23CWiVJQazfrJgBphSWljzViUeqU7Qi4evYWW1krP1aqK98JoDkemRMKeJL3VarQqaaA0SNkjId9T1JhOn+j9mq3jw8j2np7pUH7tp5YJOJYEFXzaMS/DB5UCratU+/yEe2M+FLMzZLj+4lh718oVlZDbkuewrHUUbnv5RXWM7MAkA4gXqtGqeqRqAKEZxBaZPiKxOGJYEbClOj184JXdaXUSQCVqII0YuIb3XdImiXMJaVmoBnxuxlpG5UCeiax4gJ3oQTMhuW6BIWLStBUEH6qX99f2SdkJzJg6+r8mTZQSpKAQStkJZOIhsZzdQSAkHQZM5g+3zCpJSaUamnQRXLxxSpalYn0FKuf0f0iMVu2IF/7ijUDHaIptlrUr6tOesLptmUjMNE0pZl1KanI/OMm3gTpHSUFcKMQ83xxG10XkjBhWQG1yb8x1hiLfKCcBUKOUqHWumRCvwit2VCFZpY7A19DBKbPLNCtSe4iapQW98zxljlcTy5pAUnCSRnUfp/xD0zBgJdgNdAH/e0VSTw/KmJGFRChRWocatmHofOBrdY50kMiaVjI4SW7HTyiE0KTsAjW9DNtciWi23giqVJxAkocEsreg7nfIxSL6suGaog8pP8A2tRuuWf40hndE9ayMQwiV81HbsCYT2teIuE8xJJIfUmOjQo9lgGMYADEGMopqRT2iw3JbAr6pdRmgn5fvXvEF2q5AhYzFH2hbaUKCuWjGnSCJ3HaYnnEfzbCgkmkZCkWT78whWo7xkZs9TD7JvOXxFjSgMwA7fsRHPtcpAdakp7lj6a+UIP50ZhNWIzELbfd4U6k/F11jnLQu1nNokDzlhk8XyETAE419WAHvU+kbf8AUc3+IIAlpFRkVLIfEGNQRhOXQ7RSLPY1qqAzHMw2CMnUxAblcUd8wRr+846C0qNPEZZRC7/v20qmN4sxkhmBwgGuiOgiK5rRNXMSFKWQFOoKUTypfMEhxUn/AAO0aTiS5Kyp9eXEX3LA+8BqvHCkpQjCo0JOYDEYR5a09zD1KniFiWmyz0WhcxSVOAoltWfMtp1hbeXEktJAlpcpOYJAfemcVtCgkuQ5iJanLxMNKu/ceIAUXjqzXhPnqoymzcFkhgBUZBgAPSG06x4U4lOE/sNFWsFtXKWFy1FChqPcHcdDSLqu2yrZJliZOl2ea6goAHAQag7APml9e0eqptIPT0mkQewWXwyAosqZpicOa7bhm6wbaJLSxtiNdmAf0eK1edzzpGHEykkuiZLXiQWyYio82iyfzeTOs8kTzg8TxArCWBKSgGv2QQx9sniXVJdg6DHW0U9Ikxfcl8S04yqYEqUpw7sBkkPlk0HW2TLmDGyFkVC0saj+pJ+cMJfA0lSGlLWl65pUO+EivcGK9O4XnyJuEqGCqhMSDXRgKMrp51hSVqFRiVNjCsOkUXxJZb7wNLsJUhSgKJr+cOb0shWgHNqeYpFj4Wu1GCoBcVBFIp+sbKYMK9pSp1ZSQMsTq6Up8zA1lsfiYicshDa8bD4E6ZK0enVJqIlu6xurCmgTmTQdVdgIeanduvWNYcEdZOiz4wAtQRLSn6xebbtuomgGsMLo4gSlChLSkIQHQCA+EFpnMxZRCsT/ANMKL7UVgS5fLLTWpYqOWI7n5Qtl2sIonJIqxoXooPrQn1j2ztE73WafDaWi1cXSyWxTBvQEerj5Qmvm2onpSEKdQU7FJD0OZhdKumatAWlClJOorlnGlkJSoghiCx3DaQlNPTQ3Q5Em2gZEmTZ1PUgivllG38BiUxoNSM4mGcZMtSUBycv3SC3NfEC5JxA7RdK0H6sYhm+vaM4enNa5eP4SplPsc4KsdtXOWlCEF1FhWp/SLROs8izI8SZhK92q+yU7wTV2TusLkyhSesQTLrnJmrCQBLBq74X1wgVz2pDO0KSGQojHQCofMeZyhRfV7zgU8vhpVUMeYg6kjLPIZQqums9GpetYE0Wfvtj2fvD23cGWG87uCcawog4mI0YJzgGyXt4cvCcnNQ+sH3zMIQss6VKIGebg+W0IZZHhqcf86Q8ju5hVswi8LwCwFA8yC4/ERElFTNzSS7dTpAkhHPu9G75QRbiEgIByzHUN+/KCC2xAUWzIlTXLliTvGRCADmfaMg7CZabsUkLBdJ9R0I/bwf8AzJIFYUA7RLZ7KpZYCBZAfFMIvLsu18pUZSAkO5/hlO1SahbU6MfcxHPmF6SgjDUFNnWxBSQR8ehJPl5RS56cOrkxlisapqsKfM6AQQVQLzbCXScnEkhEpIdPxeAs1U4UUsqh2dxQ1pEBOJRIlJdIKCBZpjZPUBWeHDSmfSEMrChTAOMio6npBRs6alsg/wCQ8yQPOA7QA8TLzL9tqyhlSJYRkiYJRQabVOx94QRPa7M1QXiHIQ4EEYhXnoVEoNIHEM7NZGZ9n9YFyFEwm02sU1cvmSW/exg2x35LVyT5IWh3ZBwc2WJxq36vANoFGDmjsMh1J1jwLSiXzJdT0hN75tmaHIFpabs4gkyWTLXNQj7qylYHYjCR+84eTOLLNOlKQqanE1FFwXGTghvxrHLQsnzifAlLFTK6OwhL6Ok7bmGfSeuOolzu6QZj4lya8yQmY5pnykPoIaWO2pkaKPsPdqRzaUopWlaknC9QCxI1AOdRrHR7Jw/Y1oStMoKSoOCSouPXOJtVTSnYm9j5f7MO3yiXiSbLmzJasTHIuc9RUedYDFoCDhc4c9MwzeQB+UPbfwxIUkiWgS1aKD08nrFJn2c1SSxSW+ftnDdOUddqniNVwUKgWjG0K8dkjlANW1yaB7XcykjCGFci79zAJTNlFJcsTQguk/r0ixWhQtAVNWuuLD4Yzwgs/UAkO276tDTuS204kxDDrNeGrxVJRPQDjT4eJB0xkhIA6F/9sLpF3NVS69B+Jg6cpCGYpSkV2xlmxNmQBQb1OsQWm2S8JIXVqDCanYZQu5JJUczDcwK2WvBR3MBOVqD0Og0jJM1lYlAHWtR6QetSFqCwGVkU6ZUIisDZ098O22M7rtgsqFTCHmrDJGydydH+Q6wgt1vXOWVEk/vTaCLQlUw9BmYkTKSkMIUtlO48wN1hG15yvEk2dZNBQ1yfMe/yhOhAlLBRmDQ7HeGVjm4rLhOSFbanLtk3nGX45mIJ+ywMHmUtlhPbfbnkoxBvEmmmgCWHuQIBtVpUykg8iTRLUrmep6mNrdOSopQfslRDf3P+fpEQTjVSjnyAAr84I5AhOOR6wmySUqSFJAC2LA5OdQdoTTUsog5vV4NXeI8QNRA5fLf1gu3Xf4jGgOT9NjCwxptZuDFE2xEpMeQyFy/1/wC39Y9hnbJ5wdwg9iSNommll0pllGRkD+MzOsX20c0ObrpLmNSn4GMjI2r4BNaJbQajtDdB+rT2/OMjI9U4E9ALRASso9jIYnE8J7IHMO8P7wyHYfIRkZCq3iWC/Ig1lNBAl5nnjIyPJ454cwOCLAHmB4yMh7eEw+kZ358EWX6PFk2ZYJJAmFunKk02rGRkc6t/xvfMHEeWjWKZbx/84/8A7E/MRkZEmj8R9kKnzB7QkBbAMM20zENZcsBaSAHCSxbcqeMjIuTp7J4cj2RZLrzGqiS5OZ7mJLqs6VlWJKVdwD84yMhTkhWkw6xVessCYQAAOgiWxpDKpGRkVH7sRjeGTy/hHcx4BUd49jITETazDkn/ANyYJvj4/NEZGRUOB89Jev4Yqtg+t8vxjWdQqanKflGRkMXgQ28RgM1OXaLHZzyD+1P/AIiMjIn1PAk54mijGRkZE0TP/9k="/>
          <p:cNvSpPr>
            <a:spLocks noChangeAspect="1" noChangeArrowheads="1"/>
          </p:cNvSpPr>
          <p:nvPr/>
        </p:nvSpPr>
        <p:spPr bwMode="auto">
          <a:xfrm>
            <a:off x="77788" y="-884238"/>
            <a:ext cx="2466975" cy="18478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412" name="AutoShape 4" descr="data:image/jpg;base64,/9j/4AAQSkZJRgABAQAAAQABAAD/2wCEAAkGBhQSERUUExQWFRUWFx4YGBgYFhgeGBodGhoXGxcYHBgaHCYfGhsjGRgaHy8gJScpLSwsFx4xNTAqNSYrLCkBCQoKDgwOGg8PGiwlHyQsNC8sLCwvLCwvLCwsLCwsKSwsLCwsLCwsLCksLCwsLCwsLCwsLCwpLywsLCwsLCwsLP/AABEIAMIBAwMBIgACEQEDEQH/xAAbAAACAgMBAAAAAAAAAAAAAAAEBQMGAAIHAf/EAEIQAAECAwYEBAIIBQMEAgMAAAECEQADIQQFEjFBUQYiYXETgZGhMrEHI0JSwdHh8BQVYnKCM6LxFpKywiTSY3OT/8QAGgEAAwEBAQEAAAAAAAAAAAAAAgMEAQUABv/EADQRAAIBAwMBBQQLAAMAAAAAAAECAAMRIQQSMUETIjJRYXGBofAFFCMzQpGxwdHh8TRS0v/aAAwDAQACEQMRAD8AXKYdSch+8h1iuWyYmYSVVUFEM1GB0izolgdScyczFPtcspmrH9R+bwnXX2iSye5VhEwgUCs/wMD33KmrXiQoADIZHzOsepVhU+xeCLdMLHCldWALpGfSIRWfaEE2B2KYV4U1CgHmKVRIzYDfyiScSktQ9i8NRw+B9s+giCfdoQWxYujQdekUG5lA98wkCa3bIUpBZiCrLIsxf/c0LZ6VhRE1JSpR1FOgB1Gkezr4QlZAUQQWfC41Ch265wZMWJgCFkkFiK75EQrCjvDmaRiWW65IRJSNSkE9yA/tFlsEnAgBqmp77elIR2aW60jRwPJwP33iylFX0j58m7FvOIXOZNJDntnSAplSSzDTtp7QwlBkqOwb1p8oCmJLEn99I0ZhiL+GOD7RKtkm0nCJKjiWkl1DEkgUahqH/OkWu8r2OMJAJCnchmDCjxtbbZVhkKCEF9XxLkSlTZhZKfVROSR1P5mLalQt9mn+wiegkl73zLkI8SaQEjIanT0y9hFduDiuTMLJUEkk8hzzLe20c84g4gmWuYVrNPspHwpGgbf9YbcL8OJLTZ6glIqASK9TD20ipSu5zN22GZ1uRNCg6fMfvSJsL5xW03hLTgVKWknIhKg46w+sVsE1sgvbft16RzGQjmDaJOJ+E5NqBcYZjMFpzfRx9odD5ERyy33NMsa1InJIcEJKTyq6g7e+Ud3NmbMurbQQFel0y56DLmoCknTUHcHMHqIr0+qajhsj9Joa3MpXBl5KtEkg/FKZGJSqqcFsRbMNn67w7XYSnN3GflnA9wcL/wAIJyArEFrdJ1YDlB6u7w8l/WBAIYsEhQ3yCSNHFAd6aiArbWYlJ4i/EHkKYAZ0qIBt9lwgK0P4aNtDOXZ3WaNEyrMFOg9ux3iQreLIvKPcNylNoXNWXShTShoMQ+IjVQSWc70h1es/CC+x9w0bg4UqSc0q/fyis8eXkpKCUMwUAX3Ip6CvmIuphtQw+eI5TuAi28Vyg5KgknrXu2sKbLYsAXMKyvEkpCv+0ENoWOUIkWiuJRJU77g9xDexWpapUxZTiIUgJS3Uk+wjsCi1MWBj0WxkiLFiUEgOo5Agd9T7RDLu5C3UnNNSE7PkU5jaC5q/GUlYQZeDMkj4ixo3b3hSkKlzGU9TRQz9eooRGpcjmxilGZZrJJEoEnm8NL+rkp/2tFfNtmoViJxfeT6nTUOaw7UcaCBQLUBRsgHP76wqtVyt8S1KJLDQQCMoJDSrUEDavpPVSJEzncDFViQCN49gG1XSoLUEJJSDSMh+0dH+MQRbF50mVPOIpIqAC+hB+RhHf9maYFaKHuP0h7Lu6bMSg+DMSpNHIYncuSPSDjci1JZUsqHkYlra9WTYR74iUdafcfpBqSPEl4qJCiT/AIhx7mLHauDfhKEqDGqVA17H8ITWhHhrTQOkqod6AFvX0hVCopIcnibxGFrtGFNMzkDn+xC+zSsanOQz7/tzGhWTXMmgja1zSlQlpqWcsMyXf5H0g6up7eoCR3R0ix3jALfd9lS7FWPYB/VwwjWyzSJqEeJ4gUQ1FDARkHOYjyyJTLmkqlqUFJLggDzr82gqRZSoud3HSriHV6yMtgOY42AltswAWnqofOLNKTtFJss5eIFTEO5z0yYOwy23i3SLSEjEogJGpyEfPGmUMQMCMFpaVo5Lh8qUHzMK7VOxLQgal+rJqfYR5bL/AJaylEsksmjhn3Z2LOc41ulDqVMP9qez8x9aeRjQLZhxhaJwCVLWrClKSpSjkkAOSew9Y4xxhxQbbNo6ZKKS0nNtVq/qVmdqDSLh9Kt8Hw/4WUWDvNI+0pJS0vsnE53IP3Y5ikh+agA0jt6PTbBvbkxqrH1w8OBeIzSUsHT129aViG/7MpKhUlLU2hpw5eIUnwnxN8B1IFTLOyhmNw8Wi7EJX9WtIINRTfT8fWFVdQyVO8ItnIOZzy5baJM1C1BwD6OGxdWjsF1W9JSFAAkMc6VyIHyMVDingmWiSqbLdLEONK4v0hTwhxT4JEpZZLslRNA+aT/Sfb5DWUV17RORCOZ2qy25M1sXKvrkf1+cR2jlCi1QKQkstuBYVTXvDK2XiFylAAmYEUfJTVautPOkc05gEXgSE194lEgAkaKDwHZ7T5wxkzQoYcjp+ULGJ6aTJxIJFZiGCuoOS+5yPVj9oRFKma1fWMtisACwHKXBH3kn4k+mXUA6QIu3BNCaUKT94HI+Y9I0i+RPRdbrWlBmzFfCAonyzjmN4X4u0oUlSQkFWIlyS9fzi5cXlrGtjokPu60v+Mc7Rd0zCCAW847H0bZabNfraHS8Pvm8qwhwBUHffQ/hDG04zISZeZUVK3yAHu8QSbAsAFyoahqgbk6Q0u9dKAKI0J1qXy6mLGP4icRwICkmb2GyrRKT4gzdROxUlgD1FIjtN2OlIYlgMStSc3G8OJMubMBGAJozlWT+XtSJEXciUyVKUssQUpJShiScnJepqCKdoVqNTTH3Z+EXvAF4klSVJACU42dmzLtp2EFSLBOXRUogbmjHTOLHZVMKJShP3Uj5nX95xvMtfkOsQGsTm0wsWNzESLnmt8A/70xkNvEJ0frGQBqN5TDLT/GYTWnyghNrB1isTr5QeUrTnmym+TxBOvDBmskbplTC2+X4xMKLsIsC8uCLxGRjJxlr+NKVaMpIPzin2O8kT04kzKDI4VGvyEMkJVQ+MD0CSH8zANTKnJm8Qy13JZfjpKIyUFMlzQUVTXpCO8OHlyvEmSz4mJmAAxACjDem2+UG2meEVUsgUoEkk6UwiJbLesolvGQ+ysYPrhb3hqNUTIz/ABN4lRQkrU5zZiDmO40MWa77qThdWTU6GJLTdwmkrkYJqtfCWhRP9yUl36tEUu8USXTMLNUg5h9CIuptfp7phB6TYycFSzDSBkzp9rWJFnSKFjMV8CDln9pY2GURSL5kWi0IQpZwlSA4YAhS0hTK0YExduEbAJYSBlKCh/8AzKg/csD/AJQioLHI6/JmlCtrylq4AlCdzzFzllXxKoKZlhWneLPel7Iu+xmbkUjw5I3W1D/jn3Ig6yWTEsnNSiwHy/PzEct+k6//AB7QqUhSfCs4CECrqJPPMHcg/wCJEFpg1dxu4EJRcyn2q3qmLUomqi5O53MRSrMZiwka5mrAaqLaCNJaHLDWG6bjWEGpDiofr79o7ZdUteNvaD3j4Miak2eYVskc2yhmYu90XgJ8pMwUflUHyUMx0fMd45nMYGjt1ixcGXmULXKzC0lSR/UhKlD1AaJ9dR7VNwGRAqJuWX8W0WmzYRN8RLsSRVxRiftdyHrV8451bbuSi1CUtYQkkFSj9lJrXy+YMWThW0mzXYufMAwhZMsE/GpQCUJbNipKif6UKaKFaZy5ilTFuoqU6lHVRrnv0hekolHbOAbe2aqWMv0jjKzysCErJS5HwkhA+zU1NG3i3Wa8ypIIZSTUEFweoIoY4amLNwpxELPiK1nDpLYlydQfstr5Zx7VaEVDup4M8yeU6KmaZZY/6b8qvuv9lWwGistD1aWe1mFV03tLtCMUs4hkQcwWyLw4s12Bafq2TMH2HoodNldMj0OfHZDfawsYq0ZTxjQFDz7xWrBICjMkKD4XWjsfjR0rzj/OHl2T8JZWRof+NxHsq6iieVDM+7MtHkQhQPRUAuLjzgyn35d4QlKASSpWJlF2CdfUwAm6FLSSEkgZlof8X2RMuaCijhi5c0ZSTXLkWn0Ma3ZfplIUlIfGCCnTv5Z94uoKMbjMODmUydKUjEEtzfuh/ekNLnsrIBmEDYJOez0ziW3odycyX9O0QpvaVJkpVjCpgHLLSzuXqtRcpA2GEdDDapLqF9YYNxmH2u8xLSAEuojlS2Q+8dh84AE/CatiVqosS/TOF8y+FFOIcpVUkF1P/cfSjRXjacKlrxc7UOr4gfwgKOm3YMKmu45lkvDiDBNMqpWCxSEk16NEVgtE1UxaZxAJQTLADfDVXnhhNclvV4qpsx1KW4Jo+YJPm/tFimATEgpVzJdiOoIII2IJHnHUTS0wu0cxrWDYgxslo0mJI/t/WMgNNplrAU6w/R8qZvGRva0xjZBzLVd92olYsJUxOSjiAzoHrXzyg0S1fZD9vyhX/M1hylCEndyW8m94hm3raFF8SffLzjin6O1Lncwk/Zk5JjS7rjSknAhMsnMsQ/Tt0hp/Ll5IZe+jesLZFtUEulMskCuIlz608qQPbuKhhwGb4SgplhLJUkFwTzJNQaNCTpmc943hbAZZkXTKAebMIIGSDQeZBeIE2OyKYhayHzdPtyxUrVIkLlqWi1KmKAJSFKDFTUdLB6wps6p6kLJtCEkEAVL61FaVBhyaZLc/rPbVEvi+HrGpeJKVpmVwrx5Zh8mpENltnhY5dqnfxiQeXxEjlGhSv40nsR2jnd8XiuWtkz1TUsCS5YnUUNcoku28sSQVkuSQwxMAAMOShmaRWulqMndaNsbS9WC77CmahaZcxQxBwVhSZY1I3GKu7Rbp14yrJZ7XOlKE1KZJWkAlndKQk6ggkA/04do5T/HTES8U0eGk5ATOY9MBSf8AyEMLsvALlzvCUZ4wETZLYVmWWxEpcuB8TpJYgZQt6FRWvUzNuTgxlwDxLN/g7wtEx1rSsFGQdc4FNNAAEuNm8o5fbZijMUVfESXbJ3yHTSL7IswkXVbRLWyVTpM2UTmoAqQuWT95IUDTYxRbPK8SaAGS51yHntHRpqi3YC3+CGV28xnw9d7nEfKLBPGQ1OUEWLh2chD4HH9JB+VYxND6xy6lTe94q9zKxbuH1rmsGwGr7bhomuq7DZ7VLUnmor4qAOhScRbZ38odAuTAdvIZR6M/T9fk28P7dz3elrRtPJzwPn4wHii85X8PIssmZjCFKmTFAMnEQlCEga4UJNd1mB0XUn+GwomKUtaw4AUEkgKIooByGz6wuTdCkSvFW6XIEsaqOZPRIANdyN4N/nU1OE6ggAEOmgIJAzeruCI6lLaq2BvNa5MQwVYrvXOfAkls9vU0H6Q/l3MyvElJUoAgTpRcqSFtUHNSeuY13ixWSxIlpwywyXPnufP8on1OqFJbjmA77ZV0qn3e4cAzUApKTkQe2YBr3izXJ9JCUqAtPKoH/VlVSW1KfiTu49BBV83OLRJMs/EkOg7KAb0OR7xy+dJUglKgUqGYIYxPQZNbTs4yIKkPO93xxPKnWNdrsipc2bIKVTkgmssllLKaEEOKtRjpSDLk4nFpklpakTghSpaThImMklkKFFs7tQs9I5N9FFswXlLSo/VTUzJU0HJUtSFYgejgHyh1KvRF3WeUZeKYpCyMSjyBZ5ylIFcgA4yz1hdXTKGCqLn9v0jBSvmHcQTJ6hLlqmIMwy0BIoDQgYyCWHKzl9qZwulXlgC0DCtSRRSTyqy/4pTZ4qlsvtUwqmOQTMVMG4KifauUL7Lb1gLSk1Uln2Acn2EU09OeDDcK3SWhV5maVDJKThf72/lCK2KAmKU/7aJ7qkTZyQiUGA+JZyBOddT0ge+8EomUg41fbWf/ABSNBuanR8xHkA7Qr8PT1ibZxB597KIwpoIFEzEQDStT3aIjDK5LGVTJZZ0lbH5xXtVBcRqLmwmirQZboQy0iuJiM89fnHibdMJBSrCRqFNBfFEoqtc0hNMTUFPaggWzWAZrY9K/NxA3UAHrMeykzxFnmtSYB/kYyCBKToinr7mMgd/r8IPaesstoveUnNYPaseotqFJxBYA3cDyIMJ7RwyTVKx5j8iYXWi6JiC1FHZJc+mcVAuB3oIAlrmTHSQWYihzH6RT7VJWhZx5+xG4O0FSV2lIwpC22wv6UiWy3JPmq5gR1V+UJqPTXvHBmjEWrp+ERFTtFy/6GOH/AFApswAyuw0JhV/IpSZgeaGBqkkBXbOFU6iupZc2ntwiKcvSHd2otEuR4koIwly5Yq217abwsvuQET1pTkCG7EAj5xYeG565gGKiZSQlIGTnXqWHvBNVFOn2npPObLeDJvma31iMej4a/KBLPe67PaUz5IMtaah6jYgg5gjMdYua108x+MK+IrFjs5IzQQR2NCPcHyjm09UpfK845k6VBfiT3XxqJqlSplmkplTBhKUOGfUYidhToInmfR0uXKFpluuU5rSn9zVTtWnURS0S+ZkhSdiW/CLhwjx3PsiihRcGhSqqVDZQ7Uf/AIhtZWU3Q48pY1Tcu1v7jG5b3VZ5uEgqlkAkbCjt2/GH/FF0oXKE+UQXDkj7STr/AHCILTJs89Jm2YYHH1klXxS3q6Wzlk6jJvIZcs8ps8yUoHAoEy+hLhuiT6AjrTluyhsYMUaZUD1lUkpJCgBmQPn+vvGv8EFzPCbFUv2ETzLX4SiDRgRkan7RO2WugEWKxWIplO31i6k4AGBIJSVs5Yfj0hzNtF4wj8A6c+3+pz6+ZhmzzLYlMrkT/wCz7F/YAQRZLAlKsWJWIajCAnPLNhXUwXfNlVKdTUUXfqqrdxX0hJaJMyaxSkqlpzLPXcgVy/GOhTJZAVNgMTO9xLRYJRczErSpISpPKebEWfEWD8v4QxsctyNkuT5fq3rGt13eJMlKGAYEqA+8Wxfl5CD7HIaW5zUadk/mr/xji6itvYm/pI3bc01CR5xV7wuFMycvE6ionDV2cEpSOjmLWpTFsych+8h1hci0pJWZZCixCljon4U9MnOZ7QOmd0uy8R9Gnjexsv6+glZmWuVdqMEo47Uoc0z7Mt/sp3P76RW7ffE2cEiYsqCHwijDEXUwFHJzPQRYrynGafDlpCjqdB5wDelyGVJSogKIVUDqCwfPNqR3tO6i2/xH59wj21HaWFrDoIpSoFDOAesO+G+G/GqfhJYka7pB+ZgThzhtdpUCXEsHmO7Zgdcv2IvlvtiLJJLBsKWAHXJI779zWA1dcoeyp+I/CLZ+g5i3iC9kWSSJcoALNEgaD73Ye584p0m5lzKgEvrEVpt6piypRBUT5AaAdBDCyylJDhR8j+EGlP6ulgcnk+cE9wSC0cNTUpdu8MridIlobmCyfUUiOfeExSWUrlGZP5axvYJKwuSumBdRnV8Qz0qMo3e7LZoyiWLC0lvZYVOmNR1k079YC8ARLeaJnirUEYk4jVJrseXPN4GtFqCC2JCqPTFToXAY9I9sY8RNRW3m3nJfCjIG/mSenvHsZsfyi9jS0TUOCKh9ix9YjlykpDJAA/ee8bPGrR2Y2eKLZFoU23idaXTLJPVVfQHKCrxs81YZBAGrkuemWUVq22dSFYVs+dDCKucEYhKI8sfG8xPxISodCUn8R7QdOVZbfqpE9qcoxKOgNWWPMK6QnuW4fE55nw6Dfr2iySpASGSABsBCBpFPeGD6TbgGI7xsASJMxeIqSnBMDHNBISpzlysCDUFB3hrw/MSUlQJYqO1MthEd8mdOmowrOJKcydHYOdctYMu6QJaQFnGvM4QAK/PyjnazurtJzMr7SmIbPlkoVhzoWHf9Y0tF2TZtnUlIDrSGNSMwS+EHQGJZvECJQJ5EgDU8x0oGgNX0ghFPDxDooAekQU6VU2KjgydEziASeA7TT61AD1cLSerYkiHE/glaktylsluAR33jSRx4FFjJKX1KqQRZ/pCkEsrEg9UkxS31gm5+A/iUWMjlXHakAOHWisuYhaSexDux2aIJ16lSxLm4pKwcqpSrrRmJ9PnDpPGllUf9QMGBcK1fIt+6QPN4kss0YSpC0nNC6eYCmr2hfZte7L+UYlRkFiLjyhiJOKtFZOCNtCf1hqb0M1kYWOoGu1ds/SEdi8NLeDMLaIWSQH+4vMdi4MNLrtZM9lcpw0foTl6jInvEdRCoJEdTQM11OPiI+RcKZgSFICgC/QeQjS0XIkIISgBtgxyzpr+UWe6iUpyge2qCi5bIvlE2OyHePPHSVd69pQEXaSsodgATiOQTv5NA153ghLkFkpDOTypAyyzVqw1JyiW+b6Sla0YgAwChiSkZuAVnIZEgVyipXjxLIlkKcT5g+FKQRJl9tz1DnqIfSoPUPBkDUaaMWOfQfv5CbXxbFmWSomWhdEg0mTTo/wB2WHf/AJiOyWJUqWABUDmTudfMadohuBH8XPM6etJagS4z0ATokQ6XKCFKRok8pfIGoD9MvKOjfsvs/wA/n590W7sx739D2RfY50tLBLB67d3H712iDiWeZaZRSHV4oIBGZAVRu5HrEt4yXQVpHMg4sqHensd4W229peNBlhSsLKTiPwkioAIOX4Qap9oKixO3vXluuuUZUpKS2LDzNkCc286RVuO56pc2WApxhCtw+I/p6QUq3T/CUZtEqFaMwNO9cvOK4JAnLUXcJAGb7tDdLTs7VKmT5xtJDukF3Wdw+x/KGksdaQHdkhYmMg8uatjoPVx77Q0mpLZcxpTp1yHc7Qys3egVB3otVZJk0uoYZYJo9afv5wyuxaiJaBkxU2wJTQfvSCpMkJSA9czGWRAQsqzAQoDzGcClYMbflH0G79j7p4Uyw6mOIkksoirnR8PpSE1pkeLn8Q6Vgld4JklTJxucqEOWzJy7QPZxaJxdEtg2gA+eY7QaowYtf3mA4O4m8Z2eVY0JCVJGICuLN+rFo9gyXwwsgEqkoJAJSpJJFMiXjIf2rwZ6RHgMY8eNHTmSVJhPbbo8aeTkkJD012EMZskKDHvGy7QE1PQQDC/M0QqUgAADICNmiOWaRJBwZ5KlpK65t+cL71TPxlElLCnOTuNIJn2VSynAQFPr2y+UFJxD42xAsfwjha37Ny1rwahst5W5fCi1uVzQ7E5EmgJZ/KJru4XM0lCFDGzjEWFPiFAat8osSJIcNuH7Gh9oV2KcZUxJdilTH3CvZ4nXU1GHMUKrdYHeHB1olIK5ipaUjXHmdkhnUe2WrRXZ8opAJGdQ+27bflF+vewqnErC3mAMAougN91OQrpXtrFDt9mmIUBNoo6EjLdhkIt0tQVFyc/lK1hPDdnE20y0FLpUeYVyAxH5R0NHC1nJ/wBJGEh3Y0bMO/7fpFS+jpH/AMpVK+GW6cyPw/GOjz0BLpAA+93OnzfuNog19ZlqY6CebmVWfw3KCnliZL/smH5EGJpFknIKT4hWlJcOAJieqVgMexDGHRQAekSISB1Ec0atzyb+2YjiFy/pNMgeFNlCc4opCsIPRSVsx7EiAf8AqmdNl4JMoyUNVc0gqJJJJSgVzJzMELly8AOEOrpVhX5t6QJabylpB0CQSonIAZw3tgRsC5+eks7U8XnPeIrhULUUheMrT4iirNNSCVGtKZ6CC7v4ZlgOtYmHZJ5fUZwHLslptU9U+WCh1OlRUzDJIGpYUy3h1OujmSmelGMhyuWnCXrqz7R06tRlUKX6ZtzIqp9ZXb7uoyXMsuhWeRKSCCK/j5RYrktomBKqOoYVj+pNfep/yESquXkP1ilgfYUASoagKORbKnpmMuy40p5pK+VYcPk6cjWqSDQpL+0Y9QVKWTcjr/Pz0i73X2RxLu4KQutClm2hXdfDiZCTMmBJUKuckga7ZVeLFdaCQujcmWxBDiKXxlxCStUhNAmij947f2/jCqJZzsX3w1uYt4ovhcxeAHk02IyB/LaNLhs7CZ/aD/u/WAbNJSl1LLszJB+LsoUDQ6sk2WUgIS0woVj+LQhqH1jqFNtMgcCUUPvBI7nkMXVQLoO4ch+9YKmWpCSrEcIFK506bO3doNsXCtpmygPDwpqXUoJepIzqKMXb1jxf0ZzZnNMtEsH+kKUPUsSdHO0c8tTLEu1osUje5iWbxGgUQCo9qeTwVcs5a1qKwAMBYZ5uk/OAb24LnWYhWJMxIqSl3AyqD+sM7tThlzVf/jAHq5aKgtK10z6ymkgBLRPZ5c4gupQBywrwga1ADGLNdlpwy/FWpKU5EJRXE7YAHOJRIp65RXrskqd1KIlJDqKklxsE/eUdBB133imfOowSgfVIf4fvE0qs0dXdqRlQGxY8Dyk9sbmjWdKtK1FQnBAJokJBbapDk7neMgW03qtCinwpqm1Sh0nsYyA3VDn+JnaVPObNGwERpmRvjjuRcwqEQeIlKy71bPKJFywasHiKcCVbBs9c4w3noekRtEcosI2KoKenpMQi3BayHBZI9qFz6RKYX2CyeGZyqaeGHqa83lhcV3iDXKGp3gsLqRGKVFqV+cD3tK5yfv8AP2xB/mTGYnqk0NYltRdEujkgj0Ua+hEcJbgyQXiy8b0m1UFMAl3IBD5BOT4n9oi/jUzVypZQme5+0WZxVikDCelexiK0z0rStwTLQRzJ1U7OHzSHbzeBbvlkTELNQosaVZVH76+UdWmiKmQLy+nbF5b+G7AmXaVzEYZYlylzD/hLWWAZi7tXWsTcI3nNtEhcyap1eKQKAUwoJFOp94rV4DwllYUfusPhpQ93LmLDwlaZZknw6PMJUj7pUlFB0OAkdjEGuANIsPTMdUsQbdJYhMJy8w8epS+zvR/zjVIeseTBnSra75a+vlHz/pJBkyO3zXJANBQAZMNX65+cVHjO0lCUSQeZYxrGwB5Ae5BP+KYtciS5Gz5nXr2jnN5Ximdapk1ZOHE6Q1SlLBAH+IEdX6Pp7ql/L9ekcpvLlwvJ8OSHzIpBHEdmaWiZqCx88vf5wksPGlnQByTXGrIP/tBk3jayrSpKlK5gxxpIbzTibv0hxoVQ+4qYBUnEYXaAsj+r9n3ePbzspsswrb6okeMAHwnITg3orcdQIW8OW8KBCSFYVZjLq3Q8p/yMWm8JqqBQfxEu24yI7QW3YpxwfgYlBZrGL7utKpNpnIPMgyJk5G1EYikHUEkEEfe7RQ59xWq2TlqwYSVFkktQuoBNOYBJzjolgsTypcorQjw8cpalFvq1ELSHPxMjEGzyEIeIeIphWTYpby0Vxh8RINDj6bJYPDqbsvgtnqfhK9thiIF8I2iWgJmpWAFPuE6fJocXLcaZa0TFFwcwUmocEinUe8TyuL7SlAJmKBI5hjUBUViaz/SVPcICpijUsDiZquScss401Kjixv7rfvNp1PSWtdtmFIKEoW+niYWq1MaQ8BWmwWslghCBoSrPVgwqYRTPpcIABXMoahgfaoiI/TIQCkIJSc3RLAOdWyeJ10z/APU/kP8A1+0YXxJLxtk2zoxWmzrMtZKHEwYqipKVIp5wqvEIlWcAKdCiCFtmkpBYgOyg7EPQiC08ayZycKkGpyCQR6eIw9BBiUWNZTJn+GEKRixEYS4UEscGR1roIqW6AkIfX+oSvg4lJtdv8RkS3CegPn3J3iCVOTKmyyAxBAO7Ghf1eOp2X6LEp55ExWDMYJoNM3A+KK/x7wkqSgKmSyHomY1SRUJU/mx6GGUa1Kr3Rce0W+MSwJN5qmcY9hT/ADcJoQoEULg/lGROKNTyithm0uZoNImSYW3XaiQyg3XeJE20VSTUvlp+sfQBsT1oXaFMxCgBrHiZwUQ2TAuO+ULLOEF5b4gau9XjZaMJKUKZ8htuO0Zu6z1oystoxKVkwNPyPWF96KUlYAXXr+HlAaLUqWGLg6uNPziBdrSohwcmd4Uz3E20fXbeeNw2WR37wUlJdzoCf35wtuZKGUUbh/eHMhLpX0A7VIjj6qszNY8CT1D3rSCRLdWAAuaj8T039Yy95eFpMs/WTPiP3U/aPSGEtIlIMw/EQwo5appuT+AgeXZcCRMmUWtOJT5JTUpS/RLE9TEwax3fN5oFszWx3UkpEkUBDJ6kVr5gP3jy0cPKkIxMlWFykAknlSSD2DP5dY1uG1GdaiQ+CWmlM3zV5t6ARY1T14llQAHworVjVRO2npBFmpmxPqfbCXuzmoskxScsnoSaP0MOvo5mn+LVKVlMQaf1IOIf7cY84vCbIlSQFJB16+sV1FkTZrZKnD4QtlbhKgUKfdgp/KDfUdrTdLcjHt6Q1fMsqpDGlR0Zo3VZXAJyfKlWyr3JhzeNnTVhXUadcoS2xaUIKnAQhJJVoBmon1ZtSw1j5um5fjmbtzK/xdfHhSCE0VMdA3ZudXkCE91dI5/ZbGqYaN5wVfl7G0zStmT8KE7J0HckknqTB9jQJUrEfLvqfIfhH1dCl9WpBR4jD4ES2+wqk5kGrUOuvpAKA5AJZznt1hoLIq0FSicIAp2gS8LD4WHmdw8X03HhJzNBHEc8ETCm0sKoUMKqUBVRJ6MTnFwvi/JviykpU5S0rw2BqSpRO4Z/SOZWFC1TEJlvjUoBLZuSAPeL/brPNx2ibLZcxUxYQokBEiWVn6xSzQFTcoNWdtoVVpqXu3BH+T3Z3a8Gvq/ZdotCZHjBEmVmqvOr7VdBoH6xcbLJRhTgAUAKMxDeVIpF32Gx2YfXTUTJhqThWpA6ABJB7l/KGcvimzDlTNS2gCJgb/Y0c3U0y9hTBsPSeZyTcRNxKgyZy5YQtswwyCg7O2mXlFfs9sVKU6CUqYgu2Rp3jo8u95agQJiVA/1N82jbx0EMcKw1HZQ93g6epNMWKQQ1szmP8rLh1JqAr/urBJsMsJYB1nJzpWrdovU27bMunhywrIFIAPoO8DWjhmS3KVJWTRRDjoGpTtDvrynm4jA4MpcslBqGKQ6a1NQG93aD5trMxSpyEYUUSE7MGr3hldd3FM3FNS2DcUL5kHakD2S3IUJiVEDEtRboTT2aHs914nmuE9sLum/51mSAlX1Z5inPCeh0HaHczj7x0+DNR4iFsGc0fvlWKeLQEkpcFsi9PWIVomIImMzKBDZGu+xic6em9yRnzyP0i1JIzOmWH6U7DKlplizjlpkTqXqUl6xkclwRkO+qU/X4fxGboei0JwgGjP5QN/EkuBvpmYGRLUsskFR6CGaLhnAYsIB/uD+1Iraoq+IwCAIuMwjoTFjuS6Up+snK61PKA5d1Oc2IFHLFoCu3h6aZwdNO+vk59Kw6vO5pkyaiWWEt8SmKzQ5buEpADdDq5jBVQZvNxIp95SlEodCgWCUlFGpUqNXHMwNKDcwBbLhSHIGFSfiS4Yj7yC9R0bTWsM53ChkrCgpLKYg8xbfTWsTWa7lgFSyeRQIoQCkkYhuWbLqc492qcXzMvaLJF3mQohC0qxAEtkM6d6w5sviEBKg4W1dgHMaWNEuVOUFuySWDa6A+UMU2lKlYZfKVFkgaYjRnjlVxe7YvJm7zSGWpUy1IRklAKlDoxSkONzpskwXe6wQ2YY9ehDHvG8xaJCSR8SkJWXzKpiQZaf8AGXhDblR1hZareMOb7tqdh/SDrvE7IS2OmI2VS1eLKnBElShiqkA5bgHQU9Id3bxTaEKAnyfEA1SwP/1PtEdnlOvxXBIGFtQ+vnlEyksCev4fpFdSsGsCLwWccWltsV8Spx5Cymqk0UO426h4VcSyQUKaKXfAWVpKEq5R8SQaVpUZZe8S2DiOYv6uacblgomu1dDAjTEDes0Li4nTuHL/AEWqxpUSRNQAiYHDlQDA1oQoc3rtFU+k23CWiVJQazfrJgBphSWljzViUeqU7Qi4evYWW1krP1aqK98JoDkemRMKeJL3VarQqaaA0SNkjId9T1JhOn+j9mq3jw8j2np7pUH7tp5YJOJYEFXzaMS/DB5UCratU+/yEe2M+FLMzZLj+4lh718oVlZDbkuewrHUUbnv5RXWM7MAkA4gXqtGqeqRqAKEZxBaZPiKxOGJYEbClOj184JXdaXUSQCVqII0YuIb3XdImiXMJaVmoBnxuxlpG5UCeiax4gJ3oQTMhuW6BIWLStBUEH6qX99f2SdkJzJg6+r8mTZQSpKAQStkJZOIhsZzdQSAkHQZM5g+3zCpJSaUamnQRXLxxSpalYn0FKuf0f0iMVu2IF/7ijUDHaIptlrUr6tOesLptmUjMNE0pZl1KanI/OMm3gTpHSUFcKMQ83xxG10XkjBhWQG1yb8x1hiLfKCcBUKOUqHWumRCvwit2VCFZpY7A19DBKbPLNCtSe4iapQW98zxljlcTy5pAUnCSRnUfp/xD0zBgJdgNdAH/e0VSTw/KmJGFRChRWocatmHofOBrdY50kMiaVjI4SW7HTyiE0KTsAjW9DNtciWi23giqVJxAkocEsreg7nfIxSL6suGaog8pP8A2tRuuWf40hndE9ayMQwiV81HbsCYT2teIuE8xJJIfUmOjQo9lgGMYADEGMopqRT2iw3JbAr6pdRmgn5fvXvEF2q5AhYzFH2hbaUKCuWjGnSCJ3HaYnnEfzbCgkmkZCkWT78whWo7xkZs9TD7JvOXxFjSgMwA7fsRHPtcpAdakp7lj6a+UIP50ZhNWIzELbfd4U6k/F11jnLQu1nNokDzlhk8XyETAE419WAHvU+kbf8AUc3+IIAlpFRkVLIfEGNQRhOXQ7RSLPY1qqAzHMw2CMnUxAblcUd8wRr+846C0qNPEZZRC7/v20qmN4sxkhmBwgGuiOgiK5rRNXMSFKWQFOoKUTypfMEhxUn/AAO0aTiS5Kyp9eXEX3LA+8BqvHCkpQjCo0JOYDEYR5a09zD1KniFiWmyz0WhcxSVOAoltWfMtp1hbeXEktJAlpcpOYJAfemcVtCgkuQ5iJanLxMNKu/ceIAUXjqzXhPnqoymzcFkhgBUZBgAPSG06x4U4lOE/sNFWsFtXKWFy1FChqPcHcdDSLqu2yrZJliZOl2ea6goAHAQag7APml9e0eqptIPT0mkQewWXwyAosqZpicOa7bhm6wbaJLSxtiNdmAf0eK1edzzpGHEykkuiZLXiQWyYio82iyfzeTOs8kTzg8TxArCWBKSgGv2QQx9sniXVJdg6DHW0U9Ikxfcl8S04yqYEqUpw7sBkkPlk0HW2TLmDGyFkVC0saj+pJ+cMJfA0lSGlLWl65pUO+EivcGK9O4XnyJuEqGCqhMSDXRgKMrp51hSVqFRiVNjCsOkUXxJZb7wNLsJUhSgKJr+cOb0shWgHNqeYpFj4Wu1GCoBcVBFIp+sbKYMK9pSp1ZSQMsTq6Up8zA1lsfiYicshDa8bD4E6ZK0enVJqIlu6xurCmgTmTQdVdgIeanduvWNYcEdZOiz4wAtQRLSn6xebbtuomgGsMLo4gSlChLSkIQHQCA+EFpnMxZRCsT/ANMKL7UVgS5fLLTWpYqOWI7n5Qtl2sIonJIqxoXooPrQn1j2ztE73WafDaWi1cXSyWxTBvQEerj5Qmvm2onpSEKdQU7FJD0OZhdKumatAWlClJOorlnGlkJSoghiCx3DaQlNPTQ3Q5Em2gZEmTZ1PUgivllG38BiUxoNSM4mGcZMtSUBycv3SC3NfEC5JxA7RdK0H6sYhm+vaM4enNa5eP4SplPsc4KsdtXOWlCEF1FhWp/SLROs8izI8SZhK92q+yU7wTV2TusLkyhSesQTLrnJmrCQBLBq74X1wgVz2pDO0KSGQojHQCofMeZyhRfV7zgU8vhpVUMeYg6kjLPIZQqums9GpetYE0Wfvtj2fvD23cGWG87uCcawog4mI0YJzgGyXt4cvCcnNQ+sH3zMIQss6VKIGebg+W0IZZHhqcf86Q8ju5hVswi8LwCwFA8yC4/ERElFTNzSS7dTpAkhHPu9G75QRbiEgIByzHUN+/KCC2xAUWzIlTXLliTvGRCADmfaMg7CZabsUkLBdJ9R0I/bwf8AzJIFYUA7RLZ7KpZYCBZAfFMIvLsu18pUZSAkO5/hlO1SahbU6MfcxHPmF6SgjDUFNnWxBSQR8ehJPl5RS56cOrkxlisapqsKfM6AQQVQLzbCXScnEkhEpIdPxeAs1U4UUsqh2dxQ1pEBOJRIlJdIKCBZpjZPUBWeHDSmfSEMrChTAOMio6npBRs6alsg/wCQ8yQPOA7QA8TLzL9tqyhlSJYRkiYJRQabVOx94QRPa7M1QXiHIQ4EEYhXnoVEoNIHEM7NZGZ9n9YFyFEwm02sU1cvmSW/exg2x35LVyT5IWh3ZBwc2WJxq36vANoFGDmjsMh1J1jwLSiXzJdT0hN75tmaHIFpabs4gkyWTLXNQj7qylYHYjCR+84eTOLLNOlKQqanE1FFwXGTghvxrHLQsnzifAlLFTK6OwhL6Ok7bmGfSeuOolzu6QZj4lya8yQmY5pnykPoIaWO2pkaKPsPdqRzaUopWlaknC9QCxI1AOdRrHR7Jw/Y1oStMoKSoOCSouPXOJtVTSnYm9j5f7MO3yiXiSbLmzJasTHIuc9RUedYDFoCDhc4c9MwzeQB+UPbfwxIUkiWgS1aKD08nrFJn2c1SSxSW+ftnDdOUddqniNVwUKgWjG0K8dkjlANW1yaB7XcykjCGFci79zAJTNlFJcsTQguk/r0ixWhQtAVNWuuLD4Yzwgs/UAkO276tDTuS204kxDDrNeGrxVJRPQDjT4eJB0xkhIA6F/9sLpF3NVS69B+Jg6cpCGYpSkV2xlmxNmQBQb1OsQWm2S8JIXVqDCanYZQu5JJUczDcwK2WvBR3MBOVqD0Og0jJM1lYlAHWtR6QetSFqCwGVkU6ZUIisDZ098O22M7rtgsqFTCHmrDJGydydH+Q6wgt1vXOWVEk/vTaCLQlUw9BmYkTKSkMIUtlO48wN1hG15yvEk2dZNBQ1yfMe/yhOhAlLBRmDQ7HeGVjm4rLhOSFbanLtk3nGX45mIJ+ywMHmUtlhPbfbnkoxBvEmmmgCWHuQIBtVpUykg8iTRLUrmep6mNrdOSopQfslRDf3P+fpEQTjVSjnyAAr84I5AhOOR6wmySUqSFJAC2LA5OdQdoTTUsog5vV4NXeI8QNRA5fLf1gu3Xf4jGgOT9NjCwxptZuDFE2xEpMeQyFy/1/wC39Y9hnbJ5wdwg9iSNommll0pllGRkD+MzOsX20c0ObrpLmNSn4GMjI2r4BNaJbQajtDdB+rT2/OMjI9U4E9ALRASso9jIYnE8J7IHMO8P7wyHYfIRkZCq3iWC/Ig1lNBAl5nnjIyPJ454cwOCLAHmB4yMh7eEw+kZ358EWX6PFk2ZYJJAmFunKk02rGRkc6t/xvfMHEeWjWKZbx/84/8A7E/MRkZEmj8R9kKnzB7QkBbAMM20zENZcsBaSAHCSxbcqeMjIuTp7J4cj2RZLrzGqiS5OZ7mJLqs6VlWJKVdwD84yMhTkhWkw6xVessCYQAAOgiWxpDKpGRkVH7sRjeGTy/hHcx4BUd49jITETazDkn/ANyYJvj4/NEZGRUOB89Jev4Yqtg+t8vxjWdQqanKflGRkMXgQ28RgM1OXaLHZzyD+1P/AIiMjIn1PAk54mijGRkZE0TP/9k="/>
          <p:cNvSpPr>
            <a:spLocks noChangeAspect="1" noChangeArrowheads="1"/>
          </p:cNvSpPr>
          <p:nvPr/>
        </p:nvSpPr>
        <p:spPr bwMode="auto">
          <a:xfrm>
            <a:off x="77788" y="-884238"/>
            <a:ext cx="2466975" cy="18478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416" name="AutoShape 8" descr="data:image/jpg;base64,/9j/4AAQSkZJRgABAQAAAQABAAD/2wCEAAkGBhQSERUUExQWFRUWFx4YGBgYFhgeGBodGhoXGxcYHBgaHCYfGhsjGRgaHy8gJScpLSwsFx4xNTAqNSYrLCkBCQoKDgwOGg8PGiwlHyQsNC8sLCwvLCwvLCwsLCwsKSwsLCwsLCwsLCksLCwsLCwsLCwsLCwpLywsLCwsLCwsLP/AABEIAMIBAwMBIgACEQEDEQH/xAAbAAACAgMBAAAAAAAAAAAAAAAEBQMGAAIHAf/EAEIQAAECAwYEBAIIBQMEAgMAAAECEQADIQQFEjFBUQYiYXETgZGhMrEHI0JSwdHh8BQVYnKCM6LxFpKywiTSY3OT/8QAGgEAAwEBAQEAAAAAAAAAAAAAAgMEAQUABv/EADQRAAIBAwMBBQQLAAMAAAAAAAECAAMRIQQSMUETIjJRYXGBofAFFCMzQpGxwdHh8TRS0v/aAAwDAQACEQMRAD8AXKYdSch+8h1iuWyYmYSVVUFEM1GB0izolgdScyczFPtcspmrH9R+bwnXX2iSye5VhEwgUCs/wMD33KmrXiQoADIZHzOsepVhU+xeCLdMLHCldWALpGfSIRWfaEE2B2KYV4U1CgHmKVRIzYDfyiScSktQ9i8NRw+B9s+giCfdoQWxYujQdekUG5lA98wkCa3bIUpBZiCrLIsxf/c0LZ6VhRE1JSpR1FOgB1Gkezr4QlZAUQQWfC41Ch265wZMWJgCFkkFiK75EQrCjvDmaRiWW65IRJSNSkE9yA/tFlsEnAgBqmp77elIR2aW60jRwPJwP33iylFX0j58m7FvOIXOZNJDntnSAplSSzDTtp7QwlBkqOwb1p8oCmJLEn99I0ZhiL+GOD7RKtkm0nCJKjiWkl1DEkgUahqH/OkWu8r2OMJAJCnchmDCjxtbbZVhkKCEF9XxLkSlTZhZKfVROSR1P5mLalQt9mn+wiegkl73zLkI8SaQEjIanT0y9hFduDiuTMLJUEkk8hzzLe20c84g4gmWuYVrNPspHwpGgbf9YbcL8OJLTZ6glIqASK9TD20ipSu5zN22GZ1uRNCg6fMfvSJsL5xW03hLTgVKWknIhKg46w+sVsE1sgvbft16RzGQjmDaJOJ+E5NqBcYZjMFpzfRx9odD5ERyy33NMsa1InJIcEJKTyq6g7e+Ud3NmbMurbQQFel0y56DLmoCknTUHcHMHqIr0+qajhsj9Joa3MpXBl5KtEkg/FKZGJSqqcFsRbMNn67w7XYSnN3GflnA9wcL/wAIJyArEFrdJ1YDlB6u7w8l/WBAIYsEhQ3yCSNHFAd6aiArbWYlJ4i/EHkKYAZ0qIBt9lwgK0P4aNtDOXZ3WaNEyrMFOg9ux3iQreLIvKPcNylNoXNWXShTShoMQ+IjVQSWc70h1es/CC+x9w0bg4UqSc0q/fyis8eXkpKCUMwUAX3Ip6CvmIuphtQw+eI5TuAi28Vyg5KgknrXu2sKbLYsAXMKyvEkpCv+0ENoWOUIkWiuJRJU77g9xDexWpapUxZTiIUgJS3Uk+wjsCi1MWBj0WxkiLFiUEgOo5Agd9T7RDLu5C3UnNNSE7PkU5jaC5q/GUlYQZeDMkj4ixo3b3hSkKlzGU9TRQz9eooRGpcjmxilGZZrJJEoEnm8NL+rkp/2tFfNtmoViJxfeT6nTUOaw7UcaCBQLUBRsgHP76wqtVyt8S1KJLDQQCMoJDSrUEDavpPVSJEzncDFViQCN49gG1XSoLUEJJSDSMh+0dH+MQRbF50mVPOIpIqAC+hB+RhHf9maYFaKHuP0h7Lu6bMSg+DMSpNHIYncuSPSDjci1JZUsqHkYlra9WTYR74iUdafcfpBqSPEl4qJCiT/AIhx7mLHauDfhKEqDGqVA17H8ITWhHhrTQOkqod6AFvX0hVCopIcnibxGFrtGFNMzkDn+xC+zSsanOQz7/tzGhWTXMmgja1zSlQlpqWcsMyXf5H0g6up7eoCR3R0ix3jALfd9lS7FWPYB/VwwjWyzSJqEeJ4gUQ1FDARkHOYjyyJTLmkqlqUFJLggDzr82gqRZSoud3HSriHV6yMtgOY42AltswAWnqofOLNKTtFJss5eIFTEO5z0yYOwy23i3SLSEjEogJGpyEfPGmUMQMCMFpaVo5Lh8qUHzMK7VOxLQgal+rJqfYR5bL/AJaylEsksmjhn3Z2LOc41ulDqVMP9qez8x9aeRjQLZhxhaJwCVLWrClKSpSjkkAOSew9Y4xxhxQbbNo6ZKKS0nNtVq/qVmdqDSLh9Kt8Hw/4WUWDvNI+0pJS0vsnE53IP3Y5ikh+agA0jt6PTbBvbkxqrH1w8OBeIzSUsHT129aViG/7MpKhUlLU2hpw5eIUnwnxN8B1IFTLOyhmNw8Wi7EJX9WtIINRTfT8fWFVdQyVO8ItnIOZzy5baJM1C1BwD6OGxdWjsF1W9JSFAAkMc6VyIHyMVDingmWiSqbLdLEONK4v0hTwhxT4JEpZZLslRNA+aT/Sfb5DWUV17RORCOZ2qy25M1sXKvrkf1+cR2jlCi1QKQkstuBYVTXvDK2XiFylAAmYEUfJTVautPOkc05gEXgSE194lEgAkaKDwHZ7T5wxkzQoYcjp+ULGJ6aTJxIJFZiGCuoOS+5yPVj9oRFKma1fWMtisACwHKXBH3kn4k+mXUA6QIu3BNCaUKT94HI+Y9I0i+RPRdbrWlBmzFfCAonyzjmN4X4u0oUlSQkFWIlyS9fzi5cXlrGtjokPu60v+Mc7Rd0zCCAW847H0bZabNfraHS8Pvm8qwhwBUHffQ/hDG04zISZeZUVK3yAHu8QSbAsAFyoahqgbk6Q0u9dKAKI0J1qXy6mLGP4icRwICkmb2GyrRKT4gzdROxUlgD1FIjtN2OlIYlgMStSc3G8OJMubMBGAJozlWT+XtSJEXciUyVKUssQUpJShiScnJepqCKdoVqNTTH3Z+EXvAF4klSVJACU42dmzLtp2EFSLBOXRUogbmjHTOLHZVMKJShP3Uj5nX95xvMtfkOsQGsTm0wsWNzESLnmt8A/70xkNvEJ0frGQBqN5TDLT/GYTWnyghNrB1isTr5QeUrTnmym+TxBOvDBmskbplTC2+X4xMKLsIsC8uCLxGRjJxlr+NKVaMpIPzin2O8kT04kzKDI4VGvyEMkJVQ+MD0CSH8zANTKnJm8Qy13JZfjpKIyUFMlzQUVTXpCO8OHlyvEmSz4mJmAAxACjDem2+UG2meEVUsgUoEkk6UwiJbLesolvGQ+ysYPrhb3hqNUTIz/ABN4lRQkrU5zZiDmO40MWa77qThdWTU6GJLTdwmkrkYJqtfCWhRP9yUl36tEUu8USXTMLNUg5h9CIuptfp7phB6TYycFSzDSBkzp9rWJFnSKFjMV8CDln9pY2GURSL5kWi0IQpZwlSA4YAhS0hTK0YExduEbAJYSBlKCh/8AzKg/csD/AJQioLHI6/JmlCtrylq4AlCdzzFzllXxKoKZlhWneLPel7Iu+xmbkUjw5I3W1D/jn3Ig6yWTEsnNSiwHy/PzEct+k6//AB7QqUhSfCs4CECrqJPPMHcg/wCJEFpg1dxu4EJRcyn2q3qmLUomqi5O53MRSrMZiwka5mrAaqLaCNJaHLDWG6bjWEGpDiofr79o7ZdUteNvaD3j4Miak2eYVskc2yhmYu90XgJ8pMwUflUHyUMx0fMd45nMYGjt1ixcGXmULXKzC0lSR/UhKlD1AaJ9dR7VNwGRAqJuWX8W0WmzYRN8RLsSRVxRiftdyHrV8451bbuSi1CUtYQkkFSj9lJrXy+YMWThW0mzXYufMAwhZMsE/GpQCUJbNipKif6UKaKFaZy5ilTFuoqU6lHVRrnv0hekolHbOAbe2aqWMv0jjKzysCErJS5HwkhA+zU1NG3i3Wa8ypIIZSTUEFweoIoY4amLNwpxELPiK1nDpLYlydQfstr5Zx7VaEVDup4M8yeU6KmaZZY/6b8qvuv9lWwGistD1aWe1mFV03tLtCMUs4hkQcwWyLw4s12Bafq2TMH2HoodNldMj0OfHZDfawsYq0ZTxjQFDz7xWrBICjMkKD4XWjsfjR0rzj/OHl2T8JZWRof+NxHsq6iieVDM+7MtHkQhQPRUAuLjzgyn35d4QlKASSpWJlF2CdfUwAm6FLSSEkgZlof8X2RMuaCijhi5c0ZSTXLkWn0Ma3ZfplIUlIfGCCnTv5Z94uoKMbjMODmUydKUjEEtzfuh/ekNLnsrIBmEDYJOez0ziW3odycyX9O0QpvaVJkpVjCpgHLLSzuXqtRcpA2GEdDDapLqF9YYNxmH2u8xLSAEuojlS2Q+8dh84AE/CatiVqosS/TOF8y+FFOIcpVUkF1P/cfSjRXjacKlrxc7UOr4gfwgKOm3YMKmu45lkvDiDBNMqpWCxSEk16NEVgtE1UxaZxAJQTLADfDVXnhhNclvV4qpsx1KW4Jo+YJPm/tFimATEgpVzJdiOoIII2IJHnHUTS0wu0cxrWDYgxslo0mJI/t/WMgNNplrAU6w/R8qZvGRva0xjZBzLVd92olYsJUxOSjiAzoHrXzyg0S1fZD9vyhX/M1hylCEndyW8m94hm3raFF8SffLzjin6O1Lncwk/Zk5JjS7rjSknAhMsnMsQ/Tt0hp/Ll5IZe+jesLZFtUEulMskCuIlz608qQPbuKhhwGb4SgplhLJUkFwTzJNQaNCTpmc943hbAZZkXTKAebMIIGSDQeZBeIE2OyKYhayHzdPtyxUrVIkLlqWi1KmKAJSFKDFTUdLB6wps6p6kLJtCEkEAVL61FaVBhyaZLc/rPbVEvi+HrGpeJKVpmVwrx5Zh8mpENltnhY5dqnfxiQeXxEjlGhSv40nsR2jnd8XiuWtkz1TUsCS5YnUUNcoku28sSQVkuSQwxMAAMOShmaRWulqMndaNsbS9WC77CmahaZcxQxBwVhSZY1I3GKu7Rbp14yrJZ7XOlKE1KZJWkAlndKQk6ggkA/04do5T/HTES8U0eGk5ATOY9MBSf8AyEMLsvALlzvCUZ4wETZLYVmWWxEpcuB8TpJYgZQt6FRWvUzNuTgxlwDxLN/g7wtEx1rSsFGQdc4FNNAAEuNm8o5fbZijMUVfESXbJ3yHTSL7IswkXVbRLWyVTpM2UTmoAqQuWT95IUDTYxRbPK8SaAGS51yHntHRpqi3YC3+CGV28xnw9d7nEfKLBPGQ1OUEWLh2chD4HH9JB+VYxND6xy6lTe94q9zKxbuH1rmsGwGr7bhomuq7DZ7VLUnmor4qAOhScRbZ38odAuTAdvIZR6M/T9fk28P7dz3elrRtPJzwPn4wHii85X8PIssmZjCFKmTFAMnEQlCEga4UJNd1mB0XUn+GwomKUtaw4AUEkgKIooByGz6wuTdCkSvFW6XIEsaqOZPRIANdyN4N/nU1OE6ggAEOmgIJAzeruCI6lLaq2BvNa5MQwVYrvXOfAkls9vU0H6Q/l3MyvElJUoAgTpRcqSFtUHNSeuY13ixWSxIlpwywyXPnufP8on1OqFJbjmA77ZV0qn3e4cAzUApKTkQe2YBr3izXJ9JCUqAtPKoH/VlVSW1KfiTu49BBV83OLRJMs/EkOg7KAb0OR7xy+dJUglKgUqGYIYxPQZNbTs4yIKkPO93xxPKnWNdrsipc2bIKVTkgmssllLKaEEOKtRjpSDLk4nFpklpakTghSpaThImMklkKFFs7tQs9I5N9FFswXlLSo/VTUzJU0HJUtSFYgejgHyh1KvRF3WeUZeKYpCyMSjyBZ5ylIFcgA4yz1hdXTKGCqLn9v0jBSvmHcQTJ6hLlqmIMwy0BIoDQgYyCWHKzl9qZwulXlgC0DCtSRRSTyqy/4pTZ4qlsvtUwqmOQTMVMG4KifauUL7Lb1gLSk1Uln2Acn2EU09OeDDcK3SWhV5maVDJKThf72/lCK2KAmKU/7aJ7qkTZyQiUGA+JZyBOddT0ge+8EomUg41fbWf/ABSNBuanR8xHkA7Qr8PT1ibZxB597KIwpoIFEzEQDStT3aIjDK5LGVTJZZ0lbH5xXtVBcRqLmwmirQZboQy0iuJiM89fnHibdMJBSrCRqFNBfFEoqtc0hNMTUFPaggWzWAZrY9K/NxA3UAHrMeykzxFnmtSYB/kYyCBKToinr7mMgd/r8IPaesstoveUnNYPaseotqFJxBYA3cDyIMJ7RwyTVKx5j8iYXWi6JiC1FHZJc+mcVAuB3oIAlrmTHSQWYihzH6RT7VJWhZx5+xG4O0FSV2lIwpC22wv6UiWy3JPmq5gR1V+UJqPTXvHBmjEWrp+ERFTtFy/6GOH/AFApswAyuw0JhV/IpSZgeaGBqkkBXbOFU6iupZc2ntwiKcvSHd2otEuR4koIwly5Yq217abwsvuQET1pTkCG7EAj5xYeG565gGKiZSQlIGTnXqWHvBNVFOn2npPObLeDJvma31iMej4a/KBLPe67PaUz5IMtaah6jYgg5gjMdYua108x+MK+IrFjs5IzQQR2NCPcHyjm09UpfK845k6VBfiT3XxqJqlSplmkplTBhKUOGfUYidhToInmfR0uXKFpluuU5rSn9zVTtWnURS0S+ZkhSdiW/CLhwjx3PsiihRcGhSqqVDZQ7Uf/AIhtZWU3Q48pY1Tcu1v7jG5b3VZ5uEgqlkAkbCjt2/GH/FF0oXKE+UQXDkj7STr/AHCILTJs89Jm2YYHH1klXxS3q6Wzlk6jJvIZcs8ps8yUoHAoEy+hLhuiT6AjrTluyhsYMUaZUD1lUkpJCgBmQPn+vvGv8EFzPCbFUv2ETzLX4SiDRgRkan7RO2WugEWKxWIplO31i6k4AGBIJSVs5Yfj0hzNtF4wj8A6c+3+pz6+ZhmzzLYlMrkT/wCz7F/YAQRZLAlKsWJWIajCAnPLNhXUwXfNlVKdTUUXfqqrdxX0hJaJMyaxSkqlpzLPXcgVy/GOhTJZAVNgMTO9xLRYJRczErSpISpPKebEWfEWD8v4QxsctyNkuT5fq3rGt13eJMlKGAYEqA+8Wxfl5CD7HIaW5zUadk/mr/xji6itvYm/pI3bc01CR5xV7wuFMycvE6ionDV2cEpSOjmLWpTFsych+8h1hci0pJWZZCixCljon4U9MnOZ7QOmd0uy8R9Gnjexsv6+glZmWuVdqMEo47Uoc0z7Mt/sp3P76RW7ffE2cEiYsqCHwijDEXUwFHJzPQRYrynGafDlpCjqdB5wDelyGVJSogKIVUDqCwfPNqR3tO6i2/xH59wj21HaWFrDoIpSoFDOAesO+G+G/GqfhJYka7pB+ZgThzhtdpUCXEsHmO7Zgdcv2IvlvtiLJJLBsKWAHXJI779zWA1dcoeyp+I/CLZ+g5i3iC9kWSSJcoALNEgaD73Ye584p0m5lzKgEvrEVpt6piypRBUT5AaAdBDCyylJDhR8j+EGlP6ulgcnk+cE9wSC0cNTUpdu8MridIlobmCyfUUiOfeExSWUrlGZP5axvYJKwuSumBdRnV8Qz0qMo3e7LZoyiWLC0lvZYVOmNR1k079YC8ARLeaJnirUEYk4jVJrseXPN4GtFqCC2JCqPTFToXAY9I9sY8RNRW3m3nJfCjIG/mSenvHsZsfyi9jS0TUOCKh9ix9YjlykpDJAA/ee8bPGrR2Y2eKLZFoU23idaXTLJPVVfQHKCrxs81YZBAGrkuemWUVq22dSFYVs+dDCKucEYhKI8sfG8xPxISodCUn8R7QdOVZbfqpE9qcoxKOgNWWPMK6QnuW4fE55nw6Dfr2iySpASGSABsBCBpFPeGD6TbgGI7xsASJMxeIqSnBMDHNBISpzlysCDUFB3hrw/MSUlQJYqO1MthEd8mdOmowrOJKcydHYOdctYMu6QJaQFnGvM4QAK/PyjnazurtJzMr7SmIbPlkoVhzoWHf9Y0tF2TZtnUlIDrSGNSMwS+EHQGJZvECJQJ5EgDU8x0oGgNX0ghFPDxDooAekQU6VU2KjgydEziASeA7TT61AD1cLSerYkiHE/glaktylsluAR33jSRx4FFjJKX1KqQRZ/pCkEsrEg9UkxS31gm5+A/iUWMjlXHakAOHWisuYhaSexDux2aIJ16lSxLm4pKwcqpSrrRmJ9PnDpPGllUf9QMGBcK1fIt+6QPN4kss0YSpC0nNC6eYCmr2hfZte7L+UYlRkFiLjyhiJOKtFZOCNtCf1hqb0M1kYWOoGu1ds/SEdi8NLeDMLaIWSQH+4vMdi4MNLrtZM9lcpw0foTl6jInvEdRCoJEdTQM11OPiI+RcKZgSFICgC/QeQjS0XIkIISgBtgxyzpr+UWe6iUpyge2qCi5bIvlE2OyHePPHSVd69pQEXaSsodgATiOQTv5NA153ghLkFkpDOTypAyyzVqw1JyiW+b6Sla0YgAwChiSkZuAVnIZEgVyipXjxLIlkKcT5g+FKQRJl9tz1DnqIfSoPUPBkDUaaMWOfQfv5CbXxbFmWSomWhdEg0mTTo/wB2WHf/AJiOyWJUqWABUDmTudfMadohuBH8XPM6etJagS4z0ATokQ6XKCFKRok8pfIGoD9MvKOjfsvs/wA/n590W7sx739D2RfY50tLBLB67d3H712iDiWeZaZRSHV4oIBGZAVRu5HrEt4yXQVpHMg4sqHensd4W229peNBlhSsLKTiPwkioAIOX4Qap9oKixO3vXluuuUZUpKS2LDzNkCc286RVuO56pc2WApxhCtw+I/p6QUq3T/CUZtEqFaMwNO9cvOK4JAnLUXcJAGb7tDdLTs7VKmT5xtJDukF3Wdw+x/KGksdaQHdkhYmMg8uatjoPVx77Q0mpLZcxpTp1yHc7Qys3egVB3otVZJk0uoYZYJo9afv5wyuxaiJaBkxU2wJTQfvSCpMkJSA9czGWRAQsqzAQoDzGcClYMbflH0G79j7p4Uyw6mOIkksoirnR8PpSE1pkeLn8Q6Vgld4JklTJxucqEOWzJy7QPZxaJxdEtg2gA+eY7QaowYtf3mA4O4m8Z2eVY0JCVJGICuLN+rFo9gyXwwsgEqkoJAJSpJJFMiXjIf2rwZ6RHgMY8eNHTmSVJhPbbo8aeTkkJD012EMZskKDHvGy7QE1PQQDC/M0QqUgAADICNmiOWaRJBwZ5KlpK65t+cL71TPxlElLCnOTuNIJn2VSynAQFPr2y+UFJxD42xAsfwjha37Ny1rwahst5W5fCi1uVzQ7E5EmgJZ/KJru4XM0lCFDGzjEWFPiFAat8osSJIcNuH7Gh9oV2KcZUxJdilTH3CvZ4nXU1GHMUKrdYHeHB1olIK5ipaUjXHmdkhnUe2WrRXZ8opAJGdQ+27bflF+vewqnErC3mAMAougN91OQrpXtrFDt9mmIUBNoo6EjLdhkIt0tQVFyc/lK1hPDdnE20y0FLpUeYVyAxH5R0NHC1nJ/wBJGEh3Y0bMO/7fpFS+jpH/AMpVK+GW6cyPw/GOjz0BLpAA+93OnzfuNog19ZlqY6CebmVWfw3KCnliZL/smH5EGJpFknIKT4hWlJcOAJieqVgMexDGHRQAekSISB1Ec0atzyb+2YjiFy/pNMgeFNlCc4opCsIPRSVsx7EiAf8AqmdNl4JMoyUNVc0gqJJJJSgVzJzMELly8AOEOrpVhX5t6QJabylpB0CQSonIAZw3tgRsC5+eks7U8XnPeIrhULUUheMrT4iirNNSCVGtKZ6CC7v4ZlgOtYmHZJ5fUZwHLslptU9U+WCh1OlRUzDJIGpYUy3h1OujmSmelGMhyuWnCXrqz7R06tRlUKX6ZtzIqp9ZXb7uoyXMsuhWeRKSCCK/j5RYrktomBKqOoYVj+pNfep/yESquXkP1ilgfYUASoagKORbKnpmMuy40p5pK+VYcPk6cjWqSDQpL+0Y9QVKWTcjr/Pz0i73X2RxLu4KQutClm2hXdfDiZCTMmBJUKuckga7ZVeLFdaCQujcmWxBDiKXxlxCStUhNAmij947f2/jCqJZzsX3w1uYt4ovhcxeAHk02IyB/LaNLhs7CZ/aD/u/WAbNJSl1LLszJB+LsoUDQ6sk2WUgIS0woVj+LQhqH1jqFNtMgcCUUPvBI7nkMXVQLoO4ch+9YKmWpCSrEcIFK506bO3doNsXCtpmygPDwpqXUoJepIzqKMXb1jxf0ZzZnNMtEsH+kKUPUsSdHO0c8tTLEu1osUje5iWbxGgUQCo9qeTwVcs5a1qKwAMBYZ5uk/OAb24LnWYhWJMxIqSl3AyqD+sM7tThlzVf/jAHq5aKgtK10z6ymkgBLRPZ5c4gupQBywrwga1ADGLNdlpwy/FWpKU5EJRXE7YAHOJRIp65RXrskqd1KIlJDqKklxsE/eUdBB133imfOowSgfVIf4fvE0qs0dXdqRlQGxY8Dyk9sbmjWdKtK1FQnBAJokJBbapDk7neMgW03qtCinwpqm1Sh0nsYyA3VDn+JnaVPObNGwERpmRvjjuRcwqEQeIlKy71bPKJFywasHiKcCVbBs9c4w3noekRtEcosI2KoKenpMQi3BayHBZI9qFz6RKYX2CyeGZyqaeGHqa83lhcV3iDXKGp3gsLqRGKVFqV+cD3tK5yfv8AP2xB/mTGYnqk0NYltRdEujkgj0Ua+hEcJbgyQXiy8b0m1UFMAl3IBD5BOT4n9oi/jUzVypZQme5+0WZxVikDCelexiK0z0rStwTLQRzJ1U7OHzSHbzeBbvlkTELNQosaVZVH76+UdWmiKmQLy+nbF5b+G7AmXaVzEYZYlylzD/hLWWAZi7tXWsTcI3nNtEhcyap1eKQKAUwoJFOp94rV4DwllYUfusPhpQ93LmLDwlaZZknw6PMJUj7pUlFB0OAkdjEGuANIsPTMdUsQbdJYhMJy8w8epS+zvR/zjVIeseTBnSra75a+vlHz/pJBkyO3zXJANBQAZMNX65+cVHjO0lCUSQeZYxrGwB5Ae5BP+KYtciS5Gz5nXr2jnN5Ximdapk1ZOHE6Q1SlLBAH+IEdX6Pp7ql/L9ekcpvLlwvJ8OSHzIpBHEdmaWiZqCx88vf5wksPGlnQByTXGrIP/tBk3jayrSpKlK5gxxpIbzTibv0hxoVQ+4qYBUnEYXaAsj+r9n3ePbzspsswrb6okeMAHwnITg3orcdQIW8OW8KBCSFYVZjLq3Q8p/yMWm8JqqBQfxEu24yI7QW3YpxwfgYlBZrGL7utKpNpnIPMgyJk5G1EYikHUEkEEfe7RQ59xWq2TlqwYSVFkktQuoBNOYBJzjolgsTypcorQjw8cpalFvq1ELSHPxMjEGzyEIeIeIphWTYpby0Vxh8RINDj6bJYPDqbsvgtnqfhK9thiIF8I2iWgJmpWAFPuE6fJocXLcaZa0TFFwcwUmocEinUe8TyuL7SlAJmKBI5hjUBUViaz/SVPcICpijUsDiZquScss401Kjixv7rfvNp1PSWtdtmFIKEoW+niYWq1MaQ8BWmwWslghCBoSrPVgwqYRTPpcIABXMoahgfaoiI/TIQCkIJSc3RLAOdWyeJ10z/APU/kP8A1+0YXxJLxtk2zoxWmzrMtZKHEwYqipKVIp5wqvEIlWcAKdCiCFtmkpBYgOyg7EPQiC08ayZycKkGpyCQR6eIw9BBiUWNZTJn+GEKRixEYS4UEscGR1roIqW6AkIfX+oSvg4lJtdv8RkS3CegPn3J3iCVOTKmyyAxBAO7Ghf1eOp2X6LEp55ExWDMYJoNM3A+KK/x7wkqSgKmSyHomY1SRUJU/mx6GGUa1Kr3Rce0W+MSwJN5qmcY9hT/ADcJoQoEULg/lGROKNTyithm0uZoNImSYW3XaiQyg3XeJE20VSTUvlp+sfQBsT1oXaFMxCgBrHiZwUQ2TAuO+ULLOEF5b4gau9XjZaMJKUKZ8htuO0Zu6z1oystoxKVkwNPyPWF96KUlYAXXr+HlAaLUqWGLg6uNPziBdrSohwcmd4Uz3E20fXbeeNw2WR37wUlJdzoCf35wtuZKGUUbh/eHMhLpX0A7VIjj6qszNY8CT1D3rSCRLdWAAuaj8T039Yy95eFpMs/WTPiP3U/aPSGEtIlIMw/EQwo5appuT+AgeXZcCRMmUWtOJT5JTUpS/RLE9TEwax3fN5oFszWx3UkpEkUBDJ6kVr5gP3jy0cPKkIxMlWFykAknlSSD2DP5dY1uG1GdaiQ+CWmlM3zV5t6ARY1T14llQAHworVjVRO2npBFmpmxPqfbCXuzmoskxScsnoSaP0MOvo5mn+LVKVlMQaf1IOIf7cY84vCbIlSQFJB16+sV1FkTZrZKnD4QtlbhKgUKfdgp/KDfUdrTdLcjHt6Q1fMsqpDGlR0Zo3VZXAJyfKlWyr3JhzeNnTVhXUadcoS2xaUIKnAQhJJVoBmon1ZtSw1j5um5fjmbtzK/xdfHhSCE0VMdA3ZudXkCE91dI5/ZbGqYaN5wVfl7G0zStmT8KE7J0HckknqTB9jQJUrEfLvqfIfhH1dCl9WpBR4jD4ES2+wqk5kGrUOuvpAKA5AJZznt1hoLIq0FSicIAp2gS8LD4WHmdw8X03HhJzNBHEc8ETCm0sKoUMKqUBVRJ6MTnFwvi/JviykpU5S0rw2BqSpRO4Z/SOZWFC1TEJlvjUoBLZuSAPeL/brPNx2ibLZcxUxYQokBEiWVn6xSzQFTcoNWdtoVVpqXu3BH+T3Z3a8Gvq/ZdotCZHjBEmVmqvOr7VdBoH6xcbLJRhTgAUAKMxDeVIpF32Gx2YfXTUTJhqThWpA6ABJB7l/KGcvimzDlTNS2gCJgb/Y0c3U0y9hTBsPSeZyTcRNxKgyZy5YQtswwyCg7O2mXlFfs9sVKU6CUqYgu2Rp3jo8u95agQJiVA/1N82jbx0EMcKw1HZQ93g6epNMWKQQ1szmP8rLh1JqAr/urBJsMsJYB1nJzpWrdovU27bMunhywrIFIAPoO8DWjhmS3KVJWTRRDjoGpTtDvrynm4jA4MpcslBqGKQ6a1NQG93aD5trMxSpyEYUUSE7MGr3hldd3FM3FNS2DcUL5kHakD2S3IUJiVEDEtRboTT2aHs914nmuE9sLum/51mSAlX1Z5inPCeh0HaHczj7x0+DNR4iFsGc0fvlWKeLQEkpcFsi9PWIVomIImMzKBDZGu+xic6em9yRnzyP0i1JIzOmWH6U7DKlplizjlpkTqXqUl6xkclwRkO+qU/X4fxGboei0JwgGjP5QN/EkuBvpmYGRLUsskFR6CGaLhnAYsIB/uD+1Iraoq+IwCAIuMwjoTFjuS6Up+snK61PKA5d1Oc2IFHLFoCu3h6aZwdNO+vk59Kw6vO5pkyaiWWEt8SmKzQ5buEpADdDq5jBVQZvNxIp95SlEodCgWCUlFGpUqNXHMwNKDcwBbLhSHIGFSfiS4Yj7yC9R0bTWsM53ChkrCgpLKYg8xbfTWsTWa7lgFSyeRQIoQCkkYhuWbLqc492qcXzMvaLJF3mQohC0qxAEtkM6d6w5sviEBKg4W1dgHMaWNEuVOUFuySWDa6A+UMU2lKlYZfKVFkgaYjRnjlVxe7YvJm7zSGWpUy1IRklAKlDoxSkONzpskwXe6wQ2YY9ehDHvG8xaJCSR8SkJWXzKpiQZaf8AGXhDblR1hZareMOb7tqdh/SDrvE7IS2OmI2VS1eLKnBElShiqkA5bgHQU9Id3bxTaEKAnyfEA1SwP/1PtEdnlOvxXBIGFtQ+vnlEyksCev4fpFdSsGsCLwWccWltsV8Spx5Cymqk0UO426h4VcSyQUKaKXfAWVpKEq5R8SQaVpUZZe8S2DiOYv6uacblgomu1dDAjTEDes0Li4nTuHL/AEWqxpUSRNQAiYHDlQDA1oQoc3rtFU+k23CWiVJQazfrJgBphSWljzViUeqU7Qi4evYWW1krP1aqK98JoDkemRMKeJL3VarQqaaA0SNkjId9T1JhOn+j9mq3jw8j2np7pUH7tp5YJOJYEFXzaMS/DB5UCratU+/yEe2M+FLMzZLj+4lh718oVlZDbkuewrHUUbnv5RXWM7MAkA4gXqtGqeqRqAKEZxBaZPiKxOGJYEbClOj184JXdaXUSQCVqII0YuIb3XdImiXMJaVmoBnxuxlpG5UCeiax4gJ3oQTMhuW6BIWLStBUEH6qX99f2SdkJzJg6+r8mTZQSpKAQStkJZOIhsZzdQSAkHQZM5g+3zCpJSaUamnQRXLxxSpalYn0FKuf0f0iMVu2IF/7ijUDHaIptlrUr6tOesLptmUjMNE0pZl1KanI/OMm3gTpHSUFcKMQ83xxG10XkjBhWQG1yb8x1hiLfKCcBUKOUqHWumRCvwit2VCFZpY7A19DBKbPLNCtSe4iapQW98zxljlcTy5pAUnCSRnUfp/xD0zBgJdgNdAH/e0VSTw/KmJGFRChRWocatmHofOBrdY50kMiaVjI4SW7HTyiE0KTsAjW9DNtciWi23giqVJxAkocEsreg7nfIxSL6suGaog8pP8A2tRuuWf40hndE9ayMQwiV81HbsCYT2teIuE8xJJIfUmOjQo9lgGMYADEGMopqRT2iw3JbAr6pdRmgn5fvXvEF2q5AhYzFH2hbaUKCuWjGnSCJ3HaYnnEfzbCgkmkZCkWT78whWo7xkZs9TD7JvOXxFjSgMwA7fsRHPtcpAdakp7lj6a+UIP50ZhNWIzELbfd4U6k/F11jnLQu1nNokDzlhk8XyETAE419WAHvU+kbf8AUc3+IIAlpFRkVLIfEGNQRhOXQ7RSLPY1qqAzHMw2CMnUxAblcUd8wRr+846C0qNPEZZRC7/v20qmN4sxkhmBwgGuiOgiK5rRNXMSFKWQFOoKUTypfMEhxUn/AAO0aTiS5Kyp9eXEX3LA+8BqvHCkpQjCo0JOYDEYR5a09zD1KniFiWmyz0WhcxSVOAoltWfMtp1hbeXEktJAlpcpOYJAfemcVtCgkuQ5iJanLxMNKu/ceIAUXjqzXhPnqoymzcFkhgBUZBgAPSG06x4U4lOE/sNFWsFtXKWFy1FChqPcHcdDSLqu2yrZJliZOl2ea6goAHAQag7APml9e0eqptIPT0mkQewWXwyAosqZpicOa7bhm6wbaJLSxtiNdmAf0eK1edzzpGHEykkuiZLXiQWyYio82iyfzeTOs8kTzg8TxArCWBKSgGv2QQx9sniXVJdg6DHW0U9Ikxfcl8S04yqYEqUpw7sBkkPlk0HW2TLmDGyFkVC0saj+pJ+cMJfA0lSGlLWl65pUO+EivcGK9O4XnyJuEqGCqhMSDXRgKMrp51hSVqFRiVNjCsOkUXxJZb7wNLsJUhSgKJr+cOb0shWgHNqeYpFj4Wu1GCoBcVBFIp+sbKYMK9pSp1ZSQMsTq6Up8zA1lsfiYicshDa8bD4E6ZK0enVJqIlu6xurCmgTmTQdVdgIeanduvWNYcEdZOiz4wAtQRLSn6xebbtuomgGsMLo4gSlChLSkIQHQCA+EFpnMxZRCsT/ANMKL7UVgS5fLLTWpYqOWI7n5Qtl2sIonJIqxoXooPrQn1j2ztE73WafDaWi1cXSyWxTBvQEerj5Qmvm2onpSEKdQU7FJD0OZhdKumatAWlClJOorlnGlkJSoghiCx3DaQlNPTQ3Q5Em2gZEmTZ1PUgivllG38BiUxoNSM4mGcZMtSUBycv3SC3NfEC5JxA7RdK0H6sYhm+vaM4enNa5eP4SplPsc4KsdtXOWlCEF1FhWp/SLROs8izI8SZhK92q+yU7wTV2TusLkyhSesQTLrnJmrCQBLBq74X1wgVz2pDO0KSGQojHQCofMeZyhRfV7zgU8vhpVUMeYg6kjLPIZQqums9GpetYE0Wfvtj2fvD23cGWG87uCcawog4mI0YJzgGyXt4cvCcnNQ+sH3zMIQss6VKIGebg+W0IZZHhqcf86Q8ju5hVswi8LwCwFA8yC4/ERElFTNzSS7dTpAkhHPu9G75QRbiEgIByzHUN+/KCC2xAUWzIlTXLliTvGRCADmfaMg7CZabsUkLBdJ9R0I/bwf8AzJIFYUA7RLZ7KpZYCBZAfFMIvLsu18pUZSAkO5/hlO1SahbU6MfcxHPmF6SgjDUFNnWxBSQR8ehJPl5RS56cOrkxlisapqsKfM6AQQVQLzbCXScnEkhEpIdPxeAs1U4UUsqh2dxQ1pEBOJRIlJdIKCBZpjZPUBWeHDSmfSEMrChTAOMio6npBRs6alsg/wCQ8yQPOA7QA8TLzL9tqyhlSJYRkiYJRQabVOx94QRPa7M1QXiHIQ4EEYhXnoVEoNIHEM7NZGZ9n9YFyFEwm02sU1cvmSW/exg2x35LVyT5IWh3ZBwc2WJxq36vANoFGDmjsMh1J1jwLSiXzJdT0hN75tmaHIFpabs4gkyWTLXNQj7qylYHYjCR+84eTOLLNOlKQqanE1FFwXGTghvxrHLQsnzifAlLFTK6OwhL6Ok7bmGfSeuOolzu6QZj4lya8yQmY5pnykPoIaWO2pkaKPsPdqRzaUopWlaknC9QCxI1AOdRrHR7Jw/Y1oStMoKSoOCSouPXOJtVTSnYm9j5f7MO3yiXiSbLmzJasTHIuc9RUedYDFoCDhc4c9MwzeQB+UPbfwxIUkiWgS1aKD08nrFJn2c1SSxSW+ftnDdOUddqniNVwUKgWjG0K8dkjlANW1yaB7XcykjCGFci79zAJTNlFJcsTQguk/r0ixWhQtAVNWuuLD4Yzwgs/UAkO276tDTuS204kxDDrNeGrxVJRPQDjT4eJB0xkhIA6F/9sLpF3NVS69B+Jg6cpCGYpSkV2xlmxNmQBQb1OsQWm2S8JIXVqDCanYZQu5JJUczDcwK2WvBR3MBOVqD0Og0jJM1lYlAHWtR6QetSFqCwGVkU6ZUIisDZ098O22M7rtgsqFTCHmrDJGydydH+Q6wgt1vXOWVEk/vTaCLQlUw9BmYkTKSkMIUtlO48wN1hG15yvEk2dZNBQ1yfMe/yhOhAlLBRmDQ7HeGVjm4rLhOSFbanLtk3nGX45mIJ+ywMHmUtlhPbfbnkoxBvEmmmgCWHuQIBtVpUykg8iTRLUrmep6mNrdOSopQfslRDf3P+fpEQTjVSjnyAAr84I5AhOOR6wmySUqSFJAC2LA5OdQdoTTUsog5vV4NXeI8QNRA5fLf1gu3Xf4jGgOT9NjCwxptZuDFE2xEpMeQyFy/1/wC39Y9hnbJ5wdwg9iSNommll0pllGRkD+MzOsX20c0ObrpLmNSn4GMjI2r4BNaJbQajtDdB+rT2/OMjI9U4E9ALRASso9jIYnE8J7IHMO8P7wyHYfIRkZCq3iWC/Ig1lNBAl5nnjIyPJ454cwOCLAHmB4yMh7eEw+kZ358EWX6PFk2ZYJJAmFunKk02rGRkc6t/xvfMHEeWjWKZbx/84/8A7E/MRkZEmj8R9kKnzB7QkBbAMM20zENZcsBaSAHCSxbcqeMjIuTp7J4cj2RZLrzGqiS5OZ7mJLqs6VlWJKVdwD84yMhTkhWkw6xVessCYQAAOgiWxpDKpGRkVH7sRjeGTy/hHcx4BUd49jITETazDkn/ANyYJvj4/NEZGRUOB89Jev4Yqtg+t8vxjWdQqanKflGRkMXgQ28RgM1OXaLHZzyD+1P/AIiMjIn1PAk54mijGRkZE0TP/9k="/>
          <p:cNvSpPr>
            <a:spLocks noChangeAspect="1" noChangeArrowheads="1"/>
          </p:cNvSpPr>
          <p:nvPr/>
        </p:nvSpPr>
        <p:spPr bwMode="auto">
          <a:xfrm>
            <a:off x="77788" y="-884238"/>
            <a:ext cx="2466975" cy="18478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7418" name="Picture 10" descr="http://lh4.ggpht.com/_S7UuoeuEAPU/R2wCMmS5ZLI/AAAAAAAACBs/3Kb14WIsslc/alibertia_edulis_33_1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2540000" cy="1905000"/>
          </a:xfrm>
          <a:prstGeom prst="rect">
            <a:avLst/>
          </a:prstGeom>
          <a:noFill/>
        </p:spPr>
      </p:pic>
      <p:pic>
        <p:nvPicPr>
          <p:cNvPr id="17420" name="Picture 12" descr="http://t1.gstatic.com/images?q=tbn:ANd9GcSUK4f9AuACIlm11jprXIn_ikGqIirsLOQTD8dJXXbtYWLFZBpI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5095874"/>
            <a:ext cx="2590800" cy="1762126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33400"/>
            <a:ext cx="8229600" cy="1143000"/>
          </a:xfrm>
        </p:spPr>
        <p:txBody>
          <a:bodyPr/>
          <a:lstStyle/>
          <a:p>
            <a:r>
              <a:rPr lang="en-US" dirty="0" smtClean="0">
                <a:solidFill>
                  <a:srgbClr val="00B050"/>
                </a:solidFill>
              </a:rPr>
              <a:t>Bauhinia Forficata 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752600"/>
            <a:ext cx="8229600" cy="4709160"/>
          </a:xfrm>
        </p:spPr>
        <p:txBody>
          <a:bodyPr/>
          <a:lstStyle/>
          <a:p>
            <a:r>
              <a:rPr lang="en-US" sz="2600" dirty="0" smtClean="0"/>
              <a:t>They have small thorns on their branches and thorns. </a:t>
            </a:r>
          </a:p>
          <a:p>
            <a:r>
              <a:rPr lang="en-US" sz="2600" dirty="0" smtClean="0"/>
              <a:t>Can grow up to 20 feet tall. </a:t>
            </a:r>
          </a:p>
          <a:p>
            <a:r>
              <a:rPr lang="en-US" sz="2600" dirty="0" smtClean="0"/>
              <a:t>Used as a herbal medicine to help balance blood sugar levels. </a:t>
            </a:r>
          </a:p>
          <a:p>
            <a:r>
              <a:rPr lang="en-US" sz="2600" dirty="0" smtClean="0"/>
              <a:t>Produces large white drooping leaves. And brown  				seed pods. </a:t>
            </a:r>
          </a:p>
          <a:p>
            <a:pPr>
              <a:buNone/>
            </a:pPr>
            <a:endParaRPr lang="en-US" sz="2400" dirty="0"/>
          </a:p>
        </p:txBody>
      </p:sp>
      <p:sp>
        <p:nvSpPr>
          <p:cNvPr id="68610" name="AutoShape 2" descr="data:image/jpg;base64,/9j/4AAQSkZJRgABAQAAAQABAAD/2wCEAAkGBhQSERUUExQVFBUVFBQUFBQUFBQUFBQVFBQVFBQUFBUXHCYeFxkjGRQVHy8gJCcpLCwsFR4xNTAqNSYrLCkBCQoKDgwOGA8PGiwfHBwsLCwpKSkpKSkpKSkpLCkpLCwpLCkpKSwpKSkpLCwpKSwsKSwsKSkpLCkpLCwsKSwsKf/AABEIANAA8gMBIgACEQEDEQH/xAAcAAABBQEBAQAAAAAAAAAAAAADAAECBAUGBwj/xAA9EAACAQIEBAMFBgUDBAMAAAABAgADEQQSITEFBkFRE2FxByKBkaEyQlJisfAUI8HR4XKS8RUzgqIXQ2P/xAAYAQADAQEAAAAAAAAAAAAAAAAAAQIDBP/EACIRAQEBAQACAgICAwAAAAAAAAABEQISIQMxQVETYSIykf/aAAwDAQACEQMRAD8A8citJhI+WY6rULRpMrGywMwhAJEJCKhgEY+WEWlD4egCbGLDa3A+XvFUec6fB+zwNqdI3KihCB2npfD6AYCxnf8AH8fPjtc3XV157iuRKKj715znEeU2B/lq7fCe/wBLg6DUgE+cr4/AgDRfkJNnx9XIW9R82YjhFVPtIw9RBU1ntPMGEUqbjpPK+I4SzkhSBeZfJ8Xh9K561mVAJXa0sYhZTaYNIIBIFYg0ZjFhpKZIPbYwYMciLTsEbE331gKlS/lExkDK0SImEpG0GYgYGvVK/u26Sk0WaNHbokNFHAiiBXj3kYoA8UV40QTLyQaCkhAsFjkiQWQJgMWFhJWRodXjJNUhaLWYQQMmpgcdZwzGag9p6Hybig567955Vwd7sB3nrnKXCMtjtfWdnxW2Vj27+jT0jV8PmksOLCGM5rcq82MDiPBFYagThOYOW1VWNp6niWFtZ5/zTxQN7i951fF1eplZdTL6eS8R4WdTYzEqUgOk9VThIcWtcnQeZO0zuafZ86UjUTK9tT4ZzFR+Zd7eYuJn8nxYrnp5mywbNLNVLSsyzmbRENJXkLRCI0jImPImANGijxgooo4EAdYzCWsLh76nYRVKQvoJWei1UAj5YfwIqdLWTh6F4RimmMNFBHkyY95GOILEpnWRIiEURGEKpg7SQgY6mTBgFMmDGGtwmtaoh8xefR/LVMGipHYT5s4Xq6z13l3npKBp0qpsG0DDUfHtN+P9bGXf3r1ICJmlQcQUpmBv6azMq8xqCVYWINtx89d5HjfyPKMDn/nE4dcqas2g8vOcNwzHGqMzG7dZs8/8ONU5hqvQ+fb1nnmDxb0X01F9RN/Lws/SZNj1jlR0fEBHsQUa1+4sdPOwM6v/AKEtNs63v0u2nnYTnfZ1wylWpjEk5mDFVX8DLY3PnY/IzvSgIkfJ3vXoTl4J7VOS/wCHqDEUx/LqMQ4A0Spvp2Dam3cGedlJ9T8xcCXE4erQYf8AcQhT+FhqhHowE+YsZQKsVIsVJBHYjQiYdNIosJG0IwkcshSNpEiFtIlYwGRGkysjaBmhUSQtCobRhoYSh7sJUoACCwde0uOQRNZZjO1QdZGgwzaw9ZbCVKA96RaPw2gRGgs0UjyZufAkiIwMRMG5pO0ZBDZYBC0a0KFiywAQklMQWGxnD6lIgVEZCRcBlK3B6i+4i0xKFYqdDNDKWGpPeZVA6i828OmbQTTn2iuh5W55xFJ1ps2dAQCDvl66+k9YxuGRrVbZgyi4HUW0IngX8PUR8wB0ntPs940K9AU2PvILW/L0Pw2msts9/hHUXnoUstit0a4I6j5dReeW8ycCOHxLKdVNmRvxIdj67g+YM9bxeGNMnQ5T9oaEW7jznK8+4EHCrU1vTcAHcFX0OvTXKbGFulz6rseT+GjD4SkgG6h2937zgMTe2u4HoBN4NpMzg2IU0KRta9KnYkakZF1B37S9Te47yKcPUN/3efMfN9RWxuJK/ZNerb/e0+gubOcKGApZqhvUYE0qSi7ORt5KoNrk/XafNeIqFmJJuSST6k3Mz6q5FYiSWhcXiIjWMk8DKxZZbwnDalU5URmPZQWPyE6zhPsoxlZA5CUlYEqKrEO1vyAFh8RHPZX04fJGNKdpQ9lmOd2UIgCm2dqiqh/031YegmLzDy3WwVQU66hWZQ6lWVlZSSLgjzBHwhRrDySSyTSF4jFD2jHEQZkCIDBxUvJqusrLDo8SbGiGilXx48EYzBHiAkrSmxLJXkRJgQBwZscv4XD1amSs1UFiAvhinb1ZnmNaLLF1tnondcR9m7BfEwlXxsuppmy1Rb8FiQ58tD2BlvCcz08VQTD4tM3vFKjHSpTa3u1EPRtDcdSLHecTw7i9WkwKuRr3Ok2uKt/EH+IQhnI/m20LMLEVMvcjQ+l+pnN1s9df9DL47wN8JXNN9RoyONnQ/Zdf3oQRN3l/lxMQi5K4Ssb2U7G3S/fSamKw4x3Dh1rYcFk7sg1ZP9uo81HecdwrEFGVgbG9wR5G4Mqd28+vuD7jS4iMVhHyVRbsSLq3mD1m8+HxnD2w+MJDhhmZUBAVSoYq+ml1J16WnVcNxlHiNDJWAJ69wR95T0Mp+0TiNmp0FJAWn7wB3zgCxH+lR84/5+0S7+Ho2HxK4mhTqpYqyhh10I/YMzeIcM8WjWoMbCpTZAT0vqpI8jY/Ccb7HObAFOEqHrmo36g/bQfHX4mek1gufNplIse2hvf5Ttl2JsxlcOoeGoGYE36XsAvugDqOs0zX21I7EE3Pr3E4j2f8efFpiM1lNM/yyL2Y1WqOM/pbW3edVTuSO9r2Gu2/TX5RyylmOI9sWESpTWuWYPTK0VSwynMWZiTvfTy26zyQrPReecW+OxaYPCjxchJOXUGodGudrKNL9y02uV/Z+aR91FdwctSvVF1Qj7S0kO9u9rnynL8neX1Nay5PbySjgHdgqozMdlCksfQAXnqnJfsdBVauMJ11FBdDY7eI3Q/lGvcjaemcN4JSoG6Ld20ao2rtbu3QeWwmiTfTtvbQfEzTmevZ26oYHhVHDrkpU0QWtZV1Prbf4ydfhyvuv6A/SXVAA8onqAC5NgNydJWpxm1OCIfK21tP+Z4R7VeN08RjQKTB1pUxSzjZiGZmseoBa1xppOs9p3tSFmwuEa41WtWHXoUpntuC3wHeeOtUk9dac5wzQbGSZoMyVYe8YmMY0Dw+aLPIxRgTxI8DeKLCwepSsYwmpVoBhAYikFpD8V7AysRLqlaPIK0IBJM4j2kZJdYBEmWcFjCjArpb6zQwXLxaxqMEHYkZvl0mvR5coWbKcxto19jbfSZddz6Te5E+XeM5KwA6+8B3ubMLfWY/FsL4WIdALBXcgdlazL9CJp8MwvhZRUABP2X0OU6jKT0voZW5nr3qXP2sgBPcj3f0EwnrvP2rm7T8o8UeniqYB0eoqn/yYD+s3MVV/jOI5STlera43CbXH/is4/hdQiqhHRgflrNvgON8PELUPQ2HqQR+l5r8k/Qsz2bHcLq8NxqX+461Kb9HUNe/9DPbuZqfiYR1SsKBqhUSo32b1CFyk9Aw92/5phcc4MnEMHYW8RRmpN+a32fQ7TU/lHhq+It6JpIKi7FVuqtbsUOvkUmnwfJ5839xO7in7OuDPhMKadVbMarl1Oo0ORbHtZb3/NLPMfAaVQVSyIanhOiVD9pLqcpDfdsbHSaHCKT06Ip1CWakxTOf/sQao/xRl+N5S5nr3cUx1sTbrc6CafJ348aVV+ReAU8JTLrqVplna2rnofIaGy+fedPgKBRAD/qJ7s12Y/MnSVeE0CobzsMvSy6D+s00vbuenQesPj5yezowI6/5kg46dOnb1larVCgksA1tWOyjr6Cefc0+0hKINPCEVHP2q7aoD+QH7R89vWaX+z123H+ZqODp56zWvfIo1dz+Vf6nSeK848+4jHErfw6PSkp3H/6H7x+kxeJcVq13NSq7Ox3ZvoB0A8hKczqb0pV8IbTOfSbdd7CYlVrmJXFtQvGvHC3kjSMGgcUcrGjBopLKYxUwBooooBvqsp8SuFt0veaKweIQMI3PL7YlKncHyF5NJr4fBAU3J7WHnfeUDSFrRdTGuqt51OC4aKQH4yPeY7g21UdgJncC4fdjUOyH3fNv8b/KbZpkzDvr8M++vxAalMQNJGvdSRbqJddVHmZFKZJks5Uq1KrVACsoUiz3W/yHX6dNZQr8PLMFqZgpGVarENZvu5suynbuJv4ejYWlvC4bO6r+Iga7amRJ79KnyY7rkDkykmAVa1BS73NTMASddNe1trTWxXs5wNQAfw6qRaxTMuxvrY2b4zdwVEIiqOigfIQtauqAliABuToB8Z3tY5bA8sVMNUK02BpNcpmzEodLIxHTezeWuu9filLPh8ThrhKhRmIOoy1DcuLbi+bbrOgq8z4Zd61P/cJWr8Ww1X7wa+ZAQT97QrcTL+Oc3Z6tT6Cw10o0lJLHw1GY/aOVQLm3WxHzgUwhfEhgPdVBqdgTe1vMAw/j0yRlfNZgAAQbC1jqPh8pbq18oyotgfdBJBJPko1OnftK8fLNIWiLAW/f70lXjvMFLCUi1RgDbQfeY9lHWWXwJdbF3pnQXTJcAf6lIE53G+y/D1GLPUxLMdy1RGP/ALJ/iaWn7eZ8a5mq4ljmdhTvpTzHLYbXGxMxMSA2xnpVD2MlyS+IZEOyBFaovWztfKTb8IteFf2GUsvuYqsG7siMu/4RY/WY2dUTl5Mwy7/ODXEredxzB7K8Vh0zAriEA940wQygdSh1t6EzjP8AoeVrm48pP9U7zJ7rMxtz6SgROvXhoYWG8zsVy699BpF5z6p89Rj4YS6KYlzD8Dy7wj4GVUddKKcOz7SQ4aq76zVp2C2gaqiET5VTNIDoJM0FO4kvBJ21lrD8Mci50H1lFrNPDVjzV/gj2igflf2yK+Jy7xUcaCddoLFqGEpLTIhuNMjYr4u406aCZ9okbSN4kLdJ1GBpBaSD8uY+ra/2hGMmlKyJ2yLb/aIm0nJftigq2On1/ekvUsPlA03Fx6TNfErmVb6sdvLckzVpG/kIyouXf4beUZq+XW9ra3g3qe7pMPiXFVzZc2g3t1MJPKjma7TA+0zEItvdbsW38pk8b52r4oFKzZRa4VTZHA/r5GcjV4yo21ksPjS+63HnOm7ma2kv5bFNQlmt9mza7aayfEuYs7r4IajTcgsma5Gt2IPa+soLSNjlNhbVW2+B6RcHyFmaobW0CqL+6O0x7m+7BzjqeVce4d8rv/26jqSdmCk3mjT5pxz0zVoOuhsSUV3YDfLmGi/rac3wLjtJMXSOZiuYoykCxRgVYaeRMnxXmClgyaWHOexb3gTsdr+dukyl7k/xVl1of/MuNTT+U586eu/XKR6TOT2j8TqVPdqFdc1giBR5bXt6kzCw/HPEYqUUaX0Gsv06nadM66wXrx9PZeVOfKOJApVXRMRYe7ewc96d+v5d51Ybz+e8+WcVwepmzIC2vTed5yjzjjMJZcQzVafSm5u6j8rnUemomnPUzKezPt7aDOO5y5CTEq1SiAlUAnKNFqeR/C3n8+80+Dc44fEAZXCufuP7rX7Do3wm5eVmj1Xz/geGMtQqdCpIIO4I3ELjFa+s9F535VDBsTSsrKCai7BwPvD81vn+vnFTFX3nP4ePTDqWKTGVsQNLSxiLTLxFQk6R/okahl3B8Nvq+g7Dc/2hMJwz3A7Hf7I8u8u0Xy5SB9k6+c0gMtILoBaKroemm56RYiqcxJNrk+sqV2DEdhsNLfGO3AkcSvf6RSp4EUjyP058tYQIq95YyXgHpROjBVAbaMKUEum0kapjxOLlHidRBYNoNgdRFU45UbqB6ATMLmSUxeMHi1OCVR46ljvcXPcjSdiy230tPPM1oXEcVqMuUuxHa8nrjai8eVa3HeYr3SkdNi3fyX+85zNIky/gMDm1M0nM5jWScRDBYQsZvKgRb9pXLBBA4nFZ1Hqfpp/ePcZW+QNbEs53sOg6QmH9bQNNYdFA85J1o8M4cGr06lwMrAnzt2lbiPDWFR2cgXZjYa7mETFED6QONxmYem8We9E6rPJyMCD6zZo1pz1VtZpYStdR6WPwjPqbHU4LF2+EP/H+IbPv3nP0KxEtrVudN+kzzGOL7Cx0M7Tlv2jmkuTEBnA+y41a3Zr7+s4EVbxmrTTm2CWx6PzD7Rqdag9Kmje+uUs1gFB30G885rnpB5jIu1xFbp22g1a5XeUziwDrtIY3HEWBEzK9WP7XOddhw/jVN7Ja52FjbYdoetW3y6d+5+M4JGNxa976W3v5TscO7JTUVDmY6sfw32XzI6/4hlLvnD1DAkwz1O0C9SCDZ4oM4kxRBTrU1KgjeVnoxU3hlMqRptZxWx1iJhcZUEqmuI2s9mKyIEg9SJHiw8EanICiSbQ6tEXi1Oi0cAF1Y/CEq8Sy6KIBXJ3jVQI9L7+wquKZyATLmS2nbT5SvhaXvD1v8tZaBi6HVODCp3Pw/vBI0kzxIHI93XrcypX0JlnxAQLbW/5gMQNvSUIpVksfrob7yeDqENbof3eJlksOusVaNNHhw/Y2PfzlSm3zH6Q6XJ6ekn7ZWKuD4gwfK56nU/1ms73mBxSn71+4h8JxTQBtxpfuJWHed9xrEx/EgKT5vSOW+ETNU4lQudOovMplI0M2MY2gN76XgKVEVWUHTXU9h1PyhzWvNxY4FwyxFVhp9wdyN2+G3r6TWrPbf931kHcDQaAaKPLoPlAtX7iaot26C+J3gPHa+hiqNc9vLrErdBpf5/EyAn4b9/8A2X+8UfwvzCKLYbOpydM6wVQWMcVLbx6aONwh+cpPhSJqricwg7youdWMcmK8t46iNxKcbSXUhUj+LIRQyDB6dSFzSssmDJsTYt0HsQf3rDsO0oK00MPr/XykVFiQSwg3MsVhYWlVmj5TFmivuiRqrpGwj3X0P66j+sMEvGFMpBGpY2l8qACTsAZjZ7knuYYrn20KVaXErX2t5jt5zIL2kVxBB0NvSTg8dX+IdJnEQr1y2+pjrS6mVFSYLhcW6DQ3HY7f4hX4v+X6ytUeVmjw/GVdp4+7XI0O4+mk08KyoCw1zaD06/XT4TnhNyqlgF7AD5b/AFk2e09xZOL9bjz0lSti+3zleo/SDYy9TIOtWRetaBV4zsBFarxP/Hn8JigcwiiVkaddB1mVVck2l562aU2XWRx6GYLhqtocNKiUzeHAmuppYlfdmcBL9ZvdgKKXEWnz6gIpRjSMuilEVhtHkpAR5b8KQbD9oHoAaESqYjQMJSp94BOlc949VZeogWlfEHWTOtQBh6uVvI6Gaai8yysNQxpUWtft5Si6mpcXq2AXqdT6dP35TKvC4gliSTcmCAjjXmZCzSVNbxssmr2goZVtINWg2qSECEzRiZC8cGAw9prtxkMNUAPWzafpMrNGzRYVmrtTEk9hK2bWRzySV7dAfPWIZiYQyS07wRxXkP1/WROIJ6/0h7LKL4UUBnihh+LZr4HLKwpzcx7iZRrATl57tRLotBAdOsqYqmVaRFcq1xt1mw6rUS4OvSay2Fjn8VU0tAUK2UzpX4ZTZVBWxy6kaG8ycXwJl1T3h9ZrLPyfPU+qJ/GoR5yFNQx0MzHplTYgj1iSoRtLPx/TVfDFYMkyuMax3k0xtoiynepeVTUMK+JldjFFyLNLFGFNS8oSS1LQvJXkZ6loI1o7veDtHIqRIvEIwjxmYmNHtFlgDRSQERECRijxQMooooA4iJjGNAFFFFAFGjxoG//Z"/>
          <p:cNvSpPr>
            <a:spLocks noChangeAspect="1" noChangeArrowheads="1"/>
          </p:cNvSpPr>
          <p:nvPr/>
        </p:nvSpPr>
        <p:spPr bwMode="auto">
          <a:xfrm>
            <a:off x="77788" y="-944563"/>
            <a:ext cx="2305050" cy="19812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8612" name="AutoShape 4" descr="data:image/jpg;base64,/9j/4AAQSkZJRgABAQAAAQABAAD/2wCEAAkGBhQSERUUExQVFBUVFBQUFBQUFBQUFBQVFBQVFBQUFBUXHCYeFxkjGRQVHy8gJCcpLCwsFR4xNTAqNSYrLCkBCQoKDgwOGA8PGiwfHBwsLCwpKSkpKSkpKSkpLCkpLCwpLCkpKSwpKSkpLCwpKSwsKSwsKSkpLCkpLCwsKSwsKf/AABEIANAA8gMBIgACEQEDEQH/xAAcAAABBQEBAQAAAAAAAAAAAAADAAECBAUGBwj/xAA9EAACAQIEBAMFBgUDBAMAAAABAgADEQQSITEFBkFRE2FxByKBkaEyQlJisfAUI8HR4XKS8RUzgqIXQ2P/xAAYAQADAQEAAAAAAAAAAAAAAAAAAQIDBP/EACIRAQEBAQACAgICAwAAAAAAAAABEQISIQMxQVETYSIykf/aAAwDAQACEQMRAD8A8citJhI+WY6rULRpMrGywMwhAJEJCKhgEY+WEWlD4egCbGLDa3A+XvFUec6fB+zwNqdI3KihCB2npfD6AYCxnf8AH8fPjtc3XV157iuRKKj715znEeU2B/lq7fCe/wBLg6DUgE+cr4/AgDRfkJNnx9XIW9R82YjhFVPtIw9RBU1ntPMGEUqbjpPK+I4SzkhSBeZfJ8Xh9K561mVAJXa0sYhZTaYNIIBIFYg0ZjFhpKZIPbYwYMciLTsEbE331gKlS/lExkDK0SImEpG0GYgYGvVK/u26Sk0WaNHbokNFHAiiBXj3kYoA8UV40QTLyQaCkhAsFjkiQWQJgMWFhJWRodXjJNUhaLWYQQMmpgcdZwzGag9p6Hybig567955Vwd7sB3nrnKXCMtjtfWdnxW2Vj27+jT0jV8PmksOLCGM5rcq82MDiPBFYagThOYOW1VWNp6niWFtZ5/zTxQN7i951fF1eplZdTL6eS8R4WdTYzEqUgOk9VThIcWtcnQeZO0zuafZ86UjUTK9tT4ZzFR+Zd7eYuJn8nxYrnp5mywbNLNVLSsyzmbRENJXkLRCI0jImPImANGijxgooo4EAdYzCWsLh76nYRVKQvoJWei1UAj5YfwIqdLWTh6F4RimmMNFBHkyY95GOILEpnWRIiEURGEKpg7SQgY6mTBgFMmDGGtwmtaoh8xefR/LVMGipHYT5s4Xq6z13l3npKBp0qpsG0DDUfHtN+P9bGXf3r1ICJmlQcQUpmBv6azMq8xqCVYWINtx89d5HjfyPKMDn/nE4dcqas2g8vOcNwzHGqMzG7dZs8/8ONU5hqvQ+fb1nnmDxb0X01F9RN/Lws/SZNj1jlR0fEBHsQUa1+4sdPOwM6v/AKEtNs63v0u2nnYTnfZ1wylWpjEk5mDFVX8DLY3PnY/IzvSgIkfJ3vXoTl4J7VOS/wCHqDEUx/LqMQ4A0Spvp2Dam3cGedlJ9T8xcCXE4erQYf8AcQhT+FhqhHowE+YsZQKsVIsVJBHYjQiYdNIosJG0IwkcshSNpEiFtIlYwGRGkysjaBmhUSQtCobRhoYSh7sJUoACCwde0uOQRNZZjO1QdZGgwzaw9ZbCVKA96RaPw2gRGgs0UjyZufAkiIwMRMG5pO0ZBDZYBC0a0KFiywAQklMQWGxnD6lIgVEZCRcBlK3B6i+4i0xKFYqdDNDKWGpPeZVA6i828OmbQTTn2iuh5W55xFJ1ps2dAQCDvl66+k9YxuGRrVbZgyi4HUW0IngX8PUR8wB0ntPs940K9AU2PvILW/L0Pw2msts9/hHUXnoUstit0a4I6j5dReeW8ycCOHxLKdVNmRvxIdj67g+YM9bxeGNMnQ5T9oaEW7jznK8+4EHCrU1vTcAHcFX0OvTXKbGFulz6rseT+GjD4SkgG6h2937zgMTe2u4HoBN4NpMzg2IU0KRta9KnYkakZF1B37S9Te47yKcPUN/3efMfN9RWxuJK/ZNerb/e0+gubOcKGApZqhvUYE0qSi7ORt5KoNrk/XafNeIqFmJJuSST6k3Mz6q5FYiSWhcXiIjWMk8DKxZZbwnDalU5URmPZQWPyE6zhPsoxlZA5CUlYEqKrEO1vyAFh8RHPZX04fJGNKdpQ9lmOd2UIgCm2dqiqh/031YegmLzDy3WwVQU66hWZQ6lWVlZSSLgjzBHwhRrDySSyTSF4jFD2jHEQZkCIDBxUvJqusrLDo8SbGiGilXx48EYzBHiAkrSmxLJXkRJgQBwZscv4XD1amSs1UFiAvhinb1ZnmNaLLF1tnondcR9m7BfEwlXxsuppmy1Rb8FiQ58tD2BlvCcz08VQTD4tM3vFKjHSpTa3u1EPRtDcdSLHecTw7i9WkwKuRr3Ok2uKt/EH+IQhnI/m20LMLEVMvcjQ+l+pnN1s9df9DL47wN8JXNN9RoyONnQ/Zdf3oQRN3l/lxMQi5K4Ssb2U7G3S/fSamKw4x3Dh1rYcFk7sg1ZP9uo81HecdwrEFGVgbG9wR5G4Mqd28+vuD7jS4iMVhHyVRbsSLq3mD1m8+HxnD2w+MJDhhmZUBAVSoYq+ml1J16WnVcNxlHiNDJWAJ69wR95T0Mp+0TiNmp0FJAWn7wB3zgCxH+lR84/5+0S7+Ho2HxK4mhTqpYqyhh10I/YMzeIcM8WjWoMbCpTZAT0vqpI8jY/Ccb7HObAFOEqHrmo36g/bQfHX4mek1gufNplIse2hvf5Ttl2JsxlcOoeGoGYE36XsAvugDqOs0zX21I7EE3Pr3E4j2f8efFpiM1lNM/yyL2Y1WqOM/pbW3edVTuSO9r2Gu2/TX5RyylmOI9sWESpTWuWYPTK0VSwynMWZiTvfTy26zyQrPReecW+OxaYPCjxchJOXUGodGudrKNL9y02uV/Z+aR91FdwctSvVF1Qj7S0kO9u9rnynL8neX1Nay5PbySjgHdgqozMdlCksfQAXnqnJfsdBVauMJ11FBdDY7eI3Q/lGvcjaemcN4JSoG6Ld20ao2rtbu3QeWwmiTfTtvbQfEzTmevZ26oYHhVHDrkpU0QWtZV1Prbf4ydfhyvuv6A/SXVAA8onqAC5NgNydJWpxm1OCIfK21tP+Z4R7VeN08RjQKTB1pUxSzjZiGZmseoBa1xppOs9p3tSFmwuEa41WtWHXoUpntuC3wHeeOtUk9dac5wzQbGSZoMyVYe8YmMY0Dw+aLPIxRgTxI8DeKLCwepSsYwmpVoBhAYikFpD8V7AysRLqlaPIK0IBJM4j2kZJdYBEmWcFjCjArpb6zQwXLxaxqMEHYkZvl0mvR5coWbKcxto19jbfSZddz6Te5E+XeM5KwA6+8B3ubMLfWY/FsL4WIdALBXcgdlazL9CJp8MwvhZRUABP2X0OU6jKT0voZW5nr3qXP2sgBPcj3f0EwnrvP2rm7T8o8UeniqYB0eoqn/yYD+s3MVV/jOI5STlera43CbXH/is4/hdQiqhHRgflrNvgON8PELUPQ2HqQR+l5r8k/Qsz2bHcLq8NxqX+461Kb9HUNe/9DPbuZqfiYR1SsKBqhUSo32b1CFyk9Aw92/5phcc4MnEMHYW8RRmpN+a32fQ7TU/lHhq+It6JpIKi7FVuqtbsUOvkUmnwfJ5839xO7in7OuDPhMKadVbMarl1Oo0ORbHtZb3/NLPMfAaVQVSyIanhOiVD9pLqcpDfdsbHSaHCKT06Ip1CWakxTOf/sQao/xRl+N5S5nr3cUx1sTbrc6CafJ348aVV+ReAU8JTLrqVplna2rnofIaGy+fedPgKBRAD/qJ7s12Y/MnSVeE0CobzsMvSy6D+s00vbuenQesPj5yezowI6/5kg46dOnb1larVCgksA1tWOyjr6Cefc0+0hKINPCEVHP2q7aoD+QH7R89vWaX+z123H+ZqODp56zWvfIo1dz+Vf6nSeK848+4jHErfw6PSkp3H/6H7x+kxeJcVq13NSq7Ox3ZvoB0A8hKczqb0pV8IbTOfSbdd7CYlVrmJXFtQvGvHC3kjSMGgcUcrGjBopLKYxUwBooooBvqsp8SuFt0veaKweIQMI3PL7YlKncHyF5NJr4fBAU3J7WHnfeUDSFrRdTGuqt51OC4aKQH4yPeY7g21UdgJncC4fdjUOyH3fNv8b/KbZpkzDvr8M++vxAalMQNJGvdSRbqJddVHmZFKZJks5Uq1KrVACsoUiz3W/yHX6dNZQr8PLMFqZgpGVarENZvu5suynbuJv4ejYWlvC4bO6r+Iga7amRJ79KnyY7rkDkykmAVa1BS73NTMASddNe1trTWxXs5wNQAfw6qRaxTMuxvrY2b4zdwVEIiqOigfIQtauqAliABuToB8Z3tY5bA8sVMNUK02BpNcpmzEodLIxHTezeWuu9filLPh8ThrhKhRmIOoy1DcuLbi+bbrOgq8z4Zd61P/cJWr8Ww1X7wa+ZAQT97QrcTL+Oc3Z6tT6Cw10o0lJLHw1GY/aOVQLm3WxHzgUwhfEhgPdVBqdgTe1vMAw/j0yRlfNZgAAQbC1jqPh8pbq18oyotgfdBJBJPko1OnftK8fLNIWiLAW/f70lXjvMFLCUi1RgDbQfeY9lHWWXwJdbF3pnQXTJcAf6lIE53G+y/D1GLPUxLMdy1RGP/ALJ/iaWn7eZ8a5mq4ljmdhTvpTzHLYbXGxMxMSA2xnpVD2MlyS+IZEOyBFaovWztfKTb8IteFf2GUsvuYqsG7siMu/4RY/WY2dUTl5Mwy7/ODXEredxzB7K8Vh0zAriEA940wQygdSh1t6EzjP8AoeVrm48pP9U7zJ7rMxtz6SgROvXhoYWG8zsVy699BpF5z6p89Rj4YS6KYlzD8Dy7wj4GVUddKKcOz7SQ4aq76zVp2C2gaqiET5VTNIDoJM0FO4kvBJ21lrD8Mci50H1lFrNPDVjzV/gj2igflf2yK+Jy7xUcaCddoLFqGEpLTIhuNMjYr4u406aCZ9okbSN4kLdJ1GBpBaSD8uY+ra/2hGMmlKyJ2yLb/aIm0nJftigq2On1/ekvUsPlA03Fx6TNfErmVb6sdvLckzVpG/kIyouXf4beUZq+XW9ra3g3qe7pMPiXFVzZc2g3t1MJPKjma7TA+0zEItvdbsW38pk8b52r4oFKzZRa4VTZHA/r5GcjV4yo21ksPjS+63HnOm7ma2kv5bFNQlmt9mza7aayfEuYs7r4IajTcgsma5Gt2IPa+soLSNjlNhbVW2+B6RcHyFmaobW0CqL+6O0x7m+7BzjqeVce4d8rv/26jqSdmCk3mjT5pxz0zVoOuhsSUV3YDfLmGi/rac3wLjtJMXSOZiuYoykCxRgVYaeRMnxXmClgyaWHOexb3gTsdr+dukyl7k/xVl1of/MuNTT+U586eu/XKR6TOT2j8TqVPdqFdc1giBR5bXt6kzCw/HPEYqUUaX0Gsv06nadM66wXrx9PZeVOfKOJApVXRMRYe7ewc96d+v5d51Ybz+e8+WcVwepmzIC2vTed5yjzjjMJZcQzVafSm5u6j8rnUemomnPUzKezPt7aDOO5y5CTEq1SiAlUAnKNFqeR/C3n8+80+Dc44fEAZXCufuP7rX7Do3wm5eVmj1Xz/geGMtQqdCpIIO4I3ELjFa+s9F535VDBsTSsrKCai7BwPvD81vn+vnFTFX3nP4ePTDqWKTGVsQNLSxiLTLxFQk6R/okahl3B8Nvq+g7Dc/2hMJwz3A7Hf7I8u8u0Xy5SB9k6+c0gMtILoBaKroemm56RYiqcxJNrk+sqV2DEdhsNLfGO3AkcSvf6RSp4EUjyP058tYQIq95YyXgHpROjBVAbaMKUEum0kapjxOLlHidRBYNoNgdRFU45UbqB6ATMLmSUxeMHi1OCVR46ljvcXPcjSdiy230tPPM1oXEcVqMuUuxHa8nrjai8eVa3HeYr3SkdNi3fyX+85zNIky/gMDm1M0nM5jWScRDBYQsZvKgRb9pXLBBA4nFZ1Hqfpp/ePcZW+QNbEs53sOg6QmH9bQNNYdFA85J1o8M4cGr06lwMrAnzt2lbiPDWFR2cgXZjYa7mETFED6QONxmYem8We9E6rPJyMCD6zZo1pz1VtZpYStdR6WPwjPqbHU4LF2+EP/H+IbPv3nP0KxEtrVudN+kzzGOL7Cx0M7Tlv2jmkuTEBnA+y41a3Zr7+s4EVbxmrTTm2CWx6PzD7Rqdag9Kmje+uUs1gFB30G885rnpB5jIu1xFbp22g1a5XeUziwDrtIY3HEWBEzK9WP7XOddhw/jVN7Ja52FjbYdoetW3y6d+5+M4JGNxa976W3v5TscO7JTUVDmY6sfw32XzI6/4hlLvnD1DAkwz1O0C9SCDZ4oM4kxRBTrU1KgjeVnoxU3hlMqRptZxWx1iJhcZUEqmuI2s9mKyIEg9SJHiw8EanICiSbQ6tEXi1Oi0cAF1Y/CEq8Sy6KIBXJ3jVQI9L7+wquKZyATLmS2nbT5SvhaXvD1v8tZaBi6HVODCp3Pw/vBI0kzxIHI93XrcypX0JlnxAQLbW/5gMQNvSUIpVksfrob7yeDqENbof3eJlksOusVaNNHhw/Y2PfzlSm3zH6Q6XJ6ekn7ZWKuD4gwfK56nU/1ms73mBxSn71+4h8JxTQBtxpfuJWHed9xrEx/EgKT5vSOW+ETNU4lQudOovMplI0M2MY2gN76XgKVEVWUHTXU9h1PyhzWvNxY4FwyxFVhp9wdyN2+G3r6TWrPbf931kHcDQaAaKPLoPlAtX7iaot26C+J3gPHa+hiqNc9vLrErdBpf5/EyAn4b9/8A2X+8UfwvzCKLYbOpydM6wVQWMcVLbx6aONwh+cpPhSJqricwg7youdWMcmK8t46iNxKcbSXUhUj+LIRQyDB6dSFzSssmDJsTYt0HsQf3rDsO0oK00MPr/XykVFiQSwg3MsVhYWlVmj5TFmivuiRqrpGwj3X0P66j+sMEvGFMpBGpY2l8qACTsAZjZ7knuYYrn20KVaXErX2t5jt5zIL2kVxBB0NvSTg8dX+IdJnEQr1y2+pjrS6mVFSYLhcW6DQ3HY7f4hX4v+X6ytUeVmjw/GVdp4+7XI0O4+mk08KyoCw1zaD06/XT4TnhNyqlgF7AD5b/AFk2e09xZOL9bjz0lSti+3zleo/SDYy9TIOtWRetaBV4zsBFarxP/Hn8JigcwiiVkaddB1mVVck2l562aU2XWRx6GYLhqtocNKiUzeHAmuppYlfdmcBL9ZvdgKKXEWnz6gIpRjSMuilEVhtHkpAR5b8KQbD9oHoAaESqYjQMJSp94BOlc949VZeogWlfEHWTOtQBh6uVvI6Gaai8yysNQxpUWtft5Si6mpcXq2AXqdT6dP35TKvC4gliSTcmCAjjXmZCzSVNbxssmr2goZVtINWg2qSECEzRiZC8cGAw9prtxkMNUAPWzafpMrNGzRYVmrtTEk9hK2bWRzySV7dAfPWIZiYQyS07wRxXkP1/WROIJ6/0h7LKL4UUBnihh+LZr4HLKwpzcx7iZRrATl57tRLotBAdOsqYqmVaRFcq1xt1mw6rUS4OvSay2Fjn8VU0tAUK2UzpX4ZTZVBWxy6kaG8ycXwJl1T3h9ZrLPyfPU+qJ/GoR5yFNQx0MzHplTYgj1iSoRtLPx/TVfDFYMkyuMax3k0xtoiynepeVTUMK+JldjFFyLNLFGFNS8oSS1LQvJXkZ6loI1o7veDtHIqRIvEIwjxmYmNHtFlgDRSQERECRijxQMooooA4iJjGNAFFFFAFGjxoG//Z"/>
          <p:cNvSpPr>
            <a:spLocks noChangeAspect="1" noChangeArrowheads="1"/>
          </p:cNvSpPr>
          <p:nvPr/>
        </p:nvSpPr>
        <p:spPr bwMode="auto">
          <a:xfrm>
            <a:off x="77788" y="-944563"/>
            <a:ext cx="2305050" cy="19812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68614" name="Picture 6" descr="http://giardinaggio.efiori.com/media/image/immagini_3/Bauhinia%20forficata%20-%20immagine%20tratta%20dal%20we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29400" y="4689369"/>
            <a:ext cx="2514600" cy="2168631"/>
          </a:xfrm>
          <a:prstGeom prst="rect">
            <a:avLst/>
          </a:prstGeom>
          <a:noFill/>
        </p:spPr>
      </p:pic>
      <p:pic>
        <p:nvPicPr>
          <p:cNvPr id="68616" name="Picture 8" descr="http://t2.gstatic.com/images?q=tbn:ANd9GcSZhFLrLzXGMlrGUCsHHDJ5MD72Hk_cEBDgGsSy0vuKnPU9oMJY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391025"/>
            <a:ext cx="1847850" cy="2466975"/>
          </a:xfrm>
          <a:prstGeom prst="rect">
            <a:avLst/>
          </a:prstGeom>
          <a:noFill/>
        </p:spPr>
      </p:pic>
      <p:pic>
        <p:nvPicPr>
          <p:cNvPr id="68618" name="Picture 10" descr="http://t2.gstatic.com/images?q=tbn:ANd9GcTXaqoyL1I5LBjN0Lq2Srwpv3_Y31o6TJt5OWvR0WjVl_O9nS-C8w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" y="1"/>
            <a:ext cx="2286000" cy="1712294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B050"/>
                </a:solidFill>
              </a:rPr>
              <a:t>Brunfelsia Manaca 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219200"/>
            <a:ext cx="8229600" cy="4709160"/>
          </a:xfrm>
        </p:spPr>
        <p:txBody>
          <a:bodyPr>
            <a:normAutofit/>
          </a:bodyPr>
          <a:lstStyle/>
          <a:p>
            <a:r>
              <a:rPr lang="en-US" sz="2600" dirty="0" smtClean="0"/>
              <a:t>This plant could be considered both a shrub and a tree.</a:t>
            </a:r>
          </a:p>
          <a:p>
            <a:r>
              <a:rPr lang="en-US" sz="2600" dirty="0" smtClean="0"/>
              <a:t>Highly fragrant yellow-white flowers. </a:t>
            </a:r>
          </a:p>
          <a:p>
            <a:r>
              <a:rPr lang="en-US" sz="2600" dirty="0" smtClean="0"/>
              <a:t>It can be found in Brazil, Bolivia, Peru, Ecuador, Colombia, and Venezuela</a:t>
            </a:r>
          </a:p>
          <a:p>
            <a:r>
              <a:rPr lang="en-US" sz="2600" dirty="0" smtClean="0"/>
              <a:t>They use this plant to help fevers, snakebite, yellow fever etc. although too much will be toxic or poisonous. </a:t>
            </a:r>
            <a:endParaRPr lang="en-US" sz="2600" dirty="0"/>
          </a:p>
        </p:txBody>
      </p:sp>
      <p:pic>
        <p:nvPicPr>
          <p:cNvPr id="60418" name="Picture 2" descr="Brunfelsia manaca, Brunfelsia currugata, Manaca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 b="6276"/>
          <a:stretch>
            <a:fillRect/>
          </a:stretch>
        </p:blipFill>
        <p:spPr bwMode="auto">
          <a:xfrm>
            <a:off x="7239000" y="4724400"/>
            <a:ext cx="1905000" cy="2133600"/>
          </a:xfrm>
          <a:prstGeom prst="rect">
            <a:avLst/>
          </a:prstGeom>
          <a:noFill/>
        </p:spPr>
      </p:pic>
      <p:pic>
        <p:nvPicPr>
          <p:cNvPr id="60420" name="Picture 4" descr="Brunfelsia manaca, Brunfelsia currugata, Manaca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 b="8808"/>
          <a:stretch>
            <a:fillRect/>
          </a:stretch>
        </p:blipFill>
        <p:spPr bwMode="auto">
          <a:xfrm>
            <a:off x="0" y="5181600"/>
            <a:ext cx="1905000" cy="1676400"/>
          </a:xfrm>
          <a:prstGeom prst="rect">
            <a:avLst/>
          </a:prstGeom>
          <a:noFill/>
        </p:spPr>
      </p:pic>
      <p:pic>
        <p:nvPicPr>
          <p:cNvPr id="60422" name="Picture 6" descr="http://t1.gstatic.com/images?q=tbn:ANd9GcSA7rTd2dbj71cONTDD27qxbOPhkz6qZ6PRi9X1IDcwprlPGuMz"/>
          <p:cNvPicPr>
            <a:picLocks noChangeAspect="1" noChangeArrowheads="1"/>
          </p:cNvPicPr>
          <p:nvPr/>
        </p:nvPicPr>
        <p:blipFill>
          <a:blip r:embed="rId6" cstate="print"/>
          <a:srcRect b="7556"/>
          <a:stretch>
            <a:fillRect/>
          </a:stretch>
        </p:blipFill>
        <p:spPr bwMode="auto">
          <a:xfrm>
            <a:off x="3581400" y="4876800"/>
            <a:ext cx="2143125" cy="1981200"/>
          </a:xfrm>
          <a:prstGeom prst="rect">
            <a:avLst/>
          </a:prstGeom>
          <a:noFill/>
        </p:spPr>
      </p:pic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1200" y="457200"/>
            <a:ext cx="8229600" cy="1143000"/>
          </a:xfrm>
        </p:spPr>
        <p:txBody>
          <a:bodyPr/>
          <a:lstStyle/>
          <a:p>
            <a:r>
              <a:rPr lang="en-US" dirty="0" smtClean="0">
                <a:solidFill>
                  <a:srgbClr val="00B050"/>
                </a:solidFill>
              </a:rPr>
              <a:t>Erucharis Grandiflora 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Very Fragrant.</a:t>
            </a:r>
          </a:p>
          <a:p>
            <a:r>
              <a:rPr lang="en-US" dirty="0" smtClean="0"/>
              <a:t>The flowers are white and star shaped. </a:t>
            </a:r>
          </a:p>
          <a:p>
            <a:r>
              <a:rPr lang="en-US" dirty="0" smtClean="0"/>
              <a:t>Usually come in clusters of about 5 or 6.</a:t>
            </a:r>
          </a:p>
          <a:p>
            <a:r>
              <a:rPr lang="en-US" dirty="0" smtClean="0"/>
              <a:t>They can be grown indoors and outdoors. </a:t>
            </a:r>
          </a:p>
        </p:txBody>
      </p:sp>
      <p:pic>
        <p:nvPicPr>
          <p:cNvPr id="59394" name="Picture 2" descr="Eucharis grandiflora Lily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3657601"/>
            <a:ext cx="4540469" cy="3200400"/>
          </a:xfrm>
          <a:prstGeom prst="rect">
            <a:avLst/>
          </a:prstGeom>
          <a:noFill/>
        </p:spPr>
      </p:pic>
      <p:pic>
        <p:nvPicPr>
          <p:cNvPr id="59396" name="Picture 4" descr="http://t2.gstatic.com/images?q=tbn:ANd9GcQRdsCtddaLnsCLIJ_nM_SN3HooxN82Go4yyf9sNaM6W8bLeQdQpQ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77025" y="5010149"/>
            <a:ext cx="2466975" cy="1847851"/>
          </a:xfrm>
          <a:prstGeom prst="rect">
            <a:avLst/>
          </a:prstGeom>
          <a:noFill/>
        </p:spPr>
      </p:pic>
      <p:pic>
        <p:nvPicPr>
          <p:cNvPr id="59398" name="Picture 6" descr="http://t2.gstatic.com/images?q=tbn:ANd9GcRP_PPlZEVOfkMEeQ4HhbCZFVIRBNtrmIs64cLtSTKWHmzfx7sM"/>
          <p:cNvPicPr>
            <a:picLocks noChangeAspect="1" noChangeArrowheads="1"/>
          </p:cNvPicPr>
          <p:nvPr/>
        </p:nvPicPr>
        <p:blipFill>
          <a:blip r:embed="rId4" cstate="print"/>
          <a:srcRect b="13402"/>
          <a:stretch>
            <a:fillRect/>
          </a:stretch>
        </p:blipFill>
        <p:spPr bwMode="auto">
          <a:xfrm>
            <a:off x="0" y="0"/>
            <a:ext cx="2466975" cy="160020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52600" y="0"/>
            <a:ext cx="8229600" cy="1143000"/>
          </a:xfrm>
        </p:spPr>
        <p:txBody>
          <a:bodyPr/>
          <a:lstStyle/>
          <a:p>
            <a:r>
              <a:rPr lang="en-US" dirty="0" smtClean="0">
                <a:solidFill>
                  <a:srgbClr val="00B050"/>
                </a:solidFill>
              </a:rPr>
              <a:t>Otacanthus Caeruleus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762000"/>
            <a:ext cx="8229600" cy="4709160"/>
          </a:xfrm>
        </p:spPr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 </a:t>
            </a:r>
            <a:r>
              <a:rPr lang="en-US" dirty="0" smtClean="0"/>
              <a:t>This plant has shades of purple flowers. </a:t>
            </a:r>
            <a:endParaRPr lang="en-US" dirty="0" smtClean="0"/>
          </a:p>
          <a:p>
            <a:r>
              <a:rPr lang="en-US" dirty="0" smtClean="0"/>
              <a:t>It can grow up to 4 feet tall.</a:t>
            </a:r>
          </a:p>
          <a:p>
            <a:r>
              <a:rPr lang="en-US" dirty="0" smtClean="0"/>
              <a:t>The flowers have a one inch floral tube.</a:t>
            </a:r>
          </a:p>
          <a:p>
            <a:r>
              <a:rPr lang="en-US" dirty="0" smtClean="0"/>
              <a:t>They also have a minty pine scent. </a:t>
            </a:r>
          </a:p>
          <a:p>
            <a:pPr>
              <a:buNone/>
            </a:pP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58370" name="AutoShape 2" descr="data:image/jpg;base64,/9j/4AAQSkZJRgABAQAAAQABAAD/2wCEAAkGBhMSERUUExQWFRUVGRsaFxgYGBgdGxsfGhoYGRgcGBoYHSYfGBsjIBobHy8hIycpLCwtGB4xNTAqNSYrLCkBCQoKDgwOGg8PGiwkHyQsLSwvLDQsKiwsLCwsLCkpLC8sLCksLCwsLCwsLCwsLCwsLCwsLCwsLCwsLCwsLCwsLP/AABEIALcBEwMBIgACEQEDEQH/xAAbAAACAwEBAQAAAAAAAAAAAAAEBQADBgIBB//EAD0QAAECBAUBBgUCBQQCAgMAAAECEQADITEEBRJBUWETInGBkaEGMrHB8NHhFCNCUvEVM2JygpKishYkU//EABoBAAIDAQEAAAAAAAAAAAAAAAECAAMFBAb/xAAwEQABAwMDAQYGAgMBAAAAAAABAAIRAwQhEjFBUQUTImFxgTKRwdHh8KGxFSNCFP/aAAwDAQACEQMRAD8AUSROWvWSnQQwSHtsrx38zA2Za06XGkpL7V5ckVoTuPKDMozMSAULNHZyQQB/S55b84RfEOJmLK0pfSFMokitaDqLe0YjZ1QdlWcHCNXP1JKiAymAtXfbYV9YdZJi+0lV2fT/ANK6D/6s/lzGXRqMmXKALrUWU9OCfJL+nWGmHSVMEAkJDJY7DmIQAgUwUb7cfv7R5hphQAkkqFiT83j1MIcZ8QmVMUjSFaSxdxUX8vKPZXxSDeWU9dTj6Qppu4QC0GMzIIIBqCH8G36iAJvxBh//AOssE3BLHze0ZvOs1MxJKQQ50v0FT6kkeAhZk6ZSZoMxII5IcA7OI6G08SUSm/xHKRiEOiajUkvpC0srbY/Nx5xMqxi8OjSUJWLFRJfw6DpDDE4dBppSEjfSPZhFKpI7wSL/AN1oD5LdJ2UBGyNVmcxAI00uANntXeDzk+I7GViJmjsptUgK7wuQFhqEgPc7gsQ0D5LKWElS275ZJBHiU/8AE7jljxDrBhSZapWp5ZU+ng0NOKuY9nY13VqDSIA2xny6Y8t1agcNISBRAchg4s9H/OYcSkr/AIOZKQoJ1ABKmDpr/MT5ub2c8QrxMyWgEfPsUgsQ7v4WgXD5zqWQElwwIUxBLCtLE0el3jyvalBlKtpo9M856fVACNkBmWT6UkrJXYJc1JoxDWrXyi2dJAkTKd7TV9jR/YvB+By+euYJk1PdTZO4pQhN6daxbmOTJWs1Ychqv+GM0OgAOKrWINgBvf6QUieXDklqs9OkezpEtC+6dYB3segaGUjKtSUqDMa/ev0i6AUCqZM0NwdiL+FL8QTJwZV3luSf6bNtVrneLJGH7JVQD3fOpIpwaGO5OLKVA/XzhDj0UQWEyFcxYSWA3NX6gBqecez/AIeXLW4V3QrbYA0cvU+UOMPmDOSb2NCNuOG35herHEu5cE18zcQQXHMYTbLybOLvx+zRSR2xBatqsx89zEmTQbfjUifxgLagAkcCLYxISLSYbCEyVoAsQtI6hgoCvBgCZlgJJJUFHhqWs/pFmX4kuQHUdNG3BZNfzaDJ4an0Psw6NHM4kcpikWJykoSS+piC5Fb8ecDqwtLH8pGrlyCW1Bj1p7RcjK5TVSPd/V3jWtuzK1ZmtxgHbzThsjK+f4sKQHSfPbrHaMWkElV1GlOKfaNBmmTB1FNU36tv6bGMXikHWlj8qQ/nX1rHI+mWuLHbhEAQUf8A6skd1JVpL+RIZxxA4nG6S0AzlgXIAeG83KFS5YVLCppVfSKBuN97/SFICWEbleXhcsKU5JJq/kBDSVLEt1OWFidgGNPR4E+HJo0qTYhlAG7Ef49YYZpg1aQAWff7RS5sZSotKnrzEjPSkaBpM9SW2CqDwiRr0+zbl7A9rcETuEdJVGAQZ0teqlWBDVIq7G7DwvDL/QFmXpQxAupRAHLn14+ke5ViXmBZS2ug9tuC0M5uNWCdIIFXJFOkZLgTmVCZRi8qSiSwoUhkki1CAT4/eMvj8HPQ7sEu4IJBDbkUbyJh/hZy5iF6FJSpIJS4qCD/AEjpfiLpmUCbLBmk1DtqI3Jdh4gV4jnY5+uHKbZXzLH41SlOogvcjc8wRhp6RJWWc7ON7D3gvPMokoVplLUov3rEJavzBnPRv0gqZkM1pelLy/mdNRQd19/No0JbgIBVYbAIKAhVdIAf1d/MvCxeC7OZTvIBBBpUfrD7EZTNUjuEAmhV/aN9I3O20ZZWYTEMFIUpIFVb+23jCtlxOk+yO6dTcwbwHENwnSjbUE+5KX8SH9oymFxshZGpZQN3H4I1C5iGf5n4NPakIQWYMoEIETgZWslTomIFyw1ibqpse4n0jpWaTaaZihuK/feGGMQlWDUwAKWU3gur+Sj6mMonEqcpsYtp1HAeAwmjCdYQK16u0Ic1LAiprqG8OFYJMoau9qBBmFJooEj5Q5qAdrwjw+PUqX3UgMOSbXJNIuw+MWZZQWZTsQGLGwVs0UOBJz7qDG62pCApLTNIYF3dwK0Ds5rXhoBxaUH5SFJHLFxxX7xlThpwVpLrTZ3cAEuWO1yW8Yc4VMx2UGAYMQx/LQjaJcYYJ9ECh8zkywkpk0NO6kJYgWCgaAeEd4bMdEkAy1IUSAmndClFnvYE6mLcdYQ4VS0TFJWompDubPTyIaNhl81GjSQCCKhr8vG3Zdm9/Tc5xiDhO0SEBKw6kJGsFRZjyWt51PrAkqercFtqMOoc3g/E44y0LSUk6KhZN0uyC+6qsfCChjgqVrUAQxo+92fbofCMl3gcWu4KrISWUvvKFCwBNOSXpvBM7Kf5TgHSWJbrXh/8R5h8JqKlpchvFwm4s71fqOLQ0wOKsgu3p1Y/m/WOuyYypUNNxIB+U+f77phnCS4TLCvSdTIswupqU8/HeCpmCQhiGJL3Z6N0Zv0MarLs6OGQtIkImrUQUrbvJDVBNyLMKNXpGUz/ABX80EVUKqAsHYt+sal1Z0re2OPFiDO/twi5oARYn4aUgoKgVPqUAS7tT5dhsI4Rj0mWnRVRAJUBUUD1qX6esIpmFMwlQVcB/wApBOXJ0DS7lqt7eBjBdTMAkb7JYjKe4fPAEkLNXr9oJkpxE5BnS0f/AK4OkzH3o503KdtVnpCiTPUjvKTqSQ9a244jU/DmKVJBLOmYO8nY+XgW8DHqrGualAtpgDTjr9lY10hKMwnAS5ye98pCCRene/8AsGP/ABVxGFxoaaSxazsdvCPpWPyxC0qAJSDbwCgoAvUig94+fz8HM1EBKtXgfvGR2lQ7p4eeRk9Tz6IOwshjFqK3Y9KWEbDLJMwSUoEwocOXD3qxq4jn/RZl1hXkx9S9B6xpsvygBOtd7gWYcn9I5mU33cMpgY+SWSdkryjBqROBWtI1JZXUgbC1QNXi9OdL26FtLqphUEDztCTGSJKlNr7wrpvR7tA0/FLQdVDpAAUR6v7CtY561rXaTqbgYJjCh806xWWAqJSlLU/qA2G2k/WJC+X8Rkh9CvIEj1aJHSy/uGNDQ7AxyhJS6ZmipYBlqD2JoaCm9oMwOYTJ6mCgl6d612Aet7QPiMMAe6nS9Wfnr5xUMMdKkk6SqwY3FHcWG3l0iiWFpBAg/MJVoJBmylKCqMGKWD8bfhjhKlKBOo6QS1eOl2/WO8Fms1cxXbAEhKdR0uks7klqHmDJDJcj5biv48UPa0VDp26pnYKXCU6Sqw5NB+dTBeR5wVoUEjUhJuHfk6PCt7vF+KnSymuk0cBTAnzNRaEU5KzLPY/y1VKT8oevdoQ79bQj4cIlALQzpKSHlkFy5uLGrBqW3j5tjiVTFy5I1LSCdNmrYA/MQ4p9YeTvilUpdJSp01gJm4BqQlwkupq/lBpkybOxMtacItC5bamOrurppUwoauAah/R7ek8P+GR+8bwmhLcHkCUMqYNSzUvYG7NDEYclglQHtD7EYeTNWklBCmbTUOd3SWe1oU5hlU7WSiVM0j/iobNTf0gl5ecocpfOxMxP8tfyqHnQh2P48HnCo7xAANjyf2gLLciVPJUpaggUrU+CSfJ6esbkZImThJ0yaCkrlunUBQaxo0vYvp4vwYJg4BTROAsVIyxiWUdJsGqXuD06w2xeMeSruISpINXsAAQ349IFVjkjYkDwjlcjtJRKAylFmuCCR9K+hhnNEykac5TqXORKk679FDd+71eo9IIylGpTqB0m7Gp/SEWd4sLkMjkMPDj83gzI/iVAKJelQWWDEbs53ja7Hq0magYBMJ2p78WSsKrDKTKw2mcCkpmlyruqBI3uHHnGfyOY6jqchqNtW8aOXnCpKu2Tp7gLhYo2/mbRnv49KQVKotaipgKd4lRLJ+UVFvtGtVNOmxzX/Ccn1PqnwF1nOXrPeB1IAdmoGIJ1cmjvs3SrDB5WhZSp2QtIUof0m9+rjz8zC+XmSkrD1SqlGYg0+8HpkCTJdzf5diCaaeN/yo8XdEa4p46JIBV8+WlCmQwYVel/Jw8J8SpRSRZ/m/OINxcxkFRd3vs7Gj+/lAeXYKfi5qpchIWUJ1q7wFHAo9Ca2fYx6bsW3pPoOq1QN4k7Qna1LziFyxpCixDipp1HB8IIw2CAlhR/qqw42c7D18ovm5T3yJnzCmmo0tzu8dTsvmMlv9tIAPeqAkAOxqbfeOWtTLK8vYdEwON9s/dVkZVvw/lRxuJ7FJEgaCdb6lKYswdJDOpz4eg+YZMuSpfeC1oUoKLEatJY90vw99oaZchcmdLnsQHrwAxcPaO8eorXqb5ipRH/AGL+zxtVLVtVpYfhjEAYPkrCJELMnP2CAUEuWUxo3QNU+MO8t+KkadJ7qrAE32DRmv8ATlLKSBpSlRI10JG1g5fwEHD4dSuql32AAA23ePJ0Lx1s46D68quYWiXiF7286PZ7RFy3AdLPY7cUhdgcEZRbtFlA2JBbwBFLQzxmYpSlOldRTSRTkHn/ADFVxc1K5l5lCZQUxOnenl+GCP4oql1obN02MJZmay3WlaxqBLgA0eod4pVnIZn9QX+kXWNybZ+oDfcIgwiJWJkhAQZShMrqmBZ73eU1DSjtAOOU0tQNXG/5ffyitM1KiG2r+PBmBwonqbSChHzEh68B6E/SNp/adM0XY8Rn5lSUPh8AjSHUpyNmbyrEhoEYcUVhCojcEt0t0jyPN6h1/pSR1V2DxAXLExhaj3B/C0V4xAEsr1EN8wHXURYUDDf7wGZ5QAkUSLf5hjlkszEqr81g3F/H/MRwx5KsbobJpily8UVFx2WkP/2S4D9HMB4Jf8Muq1CUQTodwCCCwBtRz6w/yeQmXLUCLkkuzAuUsPRoDOTS1q7+ogEsCRverOdhxCvqT4eArHRhCjPBNxfZhA0JSHZu6pXeU+x2HQxR8RY1aRLTIB1KXXSLJSHIUdnf2MWY3A9moCUQwZ32VdiQLsxL8wZIYDWtVaMHLVD+bRdb0m1KjWCM/v6EOURgZyJbS1pc6QdQCqOEncab9XvHMrFaZikJ/qIPjqDn1NPICwhvkiZaqzgooA7qQSPoQfeF3xNmcgYmVMlYfs0BJQpILdpUkE6WL334rHprbs9tpV1gk4ztHl/KfmUTmGFC0VAKkh0q/qDVo1drCOZGcKWlLpGqxdx5iA1Yt091RqKkj6PeFU3ECWCXevLCj/r7Rx3tKnd3AZS32P75IESVpO1lLBKSAS4Ng5BBPiev+IB+IErmg1UpPdFS4ASGAA4H2hGBOl6O0lLSmcNcs/3JNiOvoajmNJhs1JT3g4HdBrXbcVHnGdW7LdRrgUfEHfTdAtOyy0/J1iXqSr/xIv04BjyRMICETAUAkB3qHNH2Z2EN5iyo7Aflo7Rg0TEsoUq3Ph15h7qzfbAayDPRAiFYjBJDUY2P2/OkLsUpDObDdTU89o7mLKXQ+ph3D7B+W+0Y0LXqOtyzirkUcPWOWnEYQTrDZsZs0SpS1mrDWSQ9bFTlqbxF4gBRSskKBKSwCg4oS7j7wmAGw/PvF+GmMXYE9doLzJlGVpMHOQzL7wFQzg08WMEzh8sxeoNUOSBzb2vCnJMYRMUVgBISWPVxz0eCcVnnaLCXLc8eX5aKnNc4gqAmURJzN5aUTxrSolQAJBSTx0r1hjJwugheHWU11BSTWzMSLtU1/uMDScOZ0tWlQBBq6anZwR9amoio5NPQrVLmosyhWviCCHFfWNCwve4fDgdOcfWNkQY3TteIWtWuYXUKOwBgHMc17O+7uGofz7wGnMMTrSgoQGvUgqA/tLkPv5bQbPwzliB3qkH3+sdvaPaTK1PuqQ3jO22cIufiAu8JnKydBfQlIetCS4FOWp4eMdKmFaiHOlRZnNrQMMMpEpQcE13f+qnttBeEsAU1HBIb7HzjGq3lR4gn9iEmoo+XhUjYekLc1my0kmga5/zSBPinO5slICEMFCk13Y7gBu6rer9LFsuJ+vSgqNaqvYfXnyjn0YCIErUjMUulywIcODV7P0jjG4hIR3mdnFXsbgj6vAcpGpHeYaQ7qsBQAdAGEBzJwKCElqig8fy0EsGFBujsXgwQlZSAU1JAZ3P9X9xFPJoX4tACr91VyTVzdqRcnGKTKCVKJCR4kNX7Qp/j9R7o2oT+kOGCMFDKbYXsULVqNKAMX4fVSz/SL8QoEAJJABsCW8TzCgyVJIDPTarwzwGHIAC3PLGrNQJJBAL7kENBYzUclNuYC5MyJAc/D4gKISykv3VFgSNnGxiRojs8ESKjPmpoK0GDwaZswAmgDkW1WZutS7bAQ1MpKSwFBZqejWMKezEidKKyD3wR/wCNXvQO3pA+d52tc+ZMCiATQAkCgAt1iVLB9wxrmvmBjCWE8w2OEsGWsglS1aVGj6yVgHq7i/2EU4maU6ilJU3Gw/PpCqTgTNBC1K1FlBQOpi1Pm29IaYScuVKUCyhRQLMaEAj3en9sYpguiUTBVU3Fo7JJ1vrBcEhwd/Hf6wslYpBISpdTcPUXILXNWivMsv1KC5baknUnit0ngH9IRSZKZk3VoYguANmO5O/lHSwFniads+6ggrfyM5lCXLI7oUlwLqoSCVAOzkcwpzLMpU9MxANW7hUGDgvR7WarXhBmaiSkAFgAkPtenUO58zCeQZstgRqqwa48uI0339avTLCR9f7THKZJxpdADpALKatD0PEazK8Iky2NTWw5jLTJqfmUgA8O9eOQ/WD5uMQEpISokVB7Qggn/pQgxz2lx/56geRI2UC1OOl9rJlCcpxKSUIqzB3FX4HtCudOCUsklW5I3PPhGVw2NVMTpUSQC4BJIAKrAdBGp+G5RWS6vlFA93cOeWp6x6i2uG15cGwB9UwTaX8HTk4ZGKVNSpEypSgajLc90FQUyhsSLGnWAJklQoLdOnPEaTJ8eqTK7Md6WsEMbB6FvGF2bhpRKSQoAtwS1AQaGLHsDmu70A/b8InKy03EuQpHf4Cavwzcu0DZDgpk1CkqZrKURUH+3SaE/Tqb6zA5icQhLp0LSe8zN5PsePG+5s9QDuAklg/LgMQR6VrRuI8DWq6TpAVOywubZUmSQKhwSN7UrQAQV/8AjDoC0LSQoOHBH0eGvxHli5pCkgMkHu1dqW5tAWBnL7MoLgA086kffzi2mdYwgSkv8GsTAFEBI4L1elGENjgwUApS5CgVad7inF7RanDi7O3p7XiyRKUQtINwQCnwIp5/SGdqDgQi12UXLCJZSlN2duRuOjN7CD5k9IDgfnnGHkBaZgLqZjpuw1cNYuPaIpayA6iojkk/WBpI5TEcrR4meFLUlK2VpceO4TyWr5GOZU+ZMPeqwp92GzwrExKVukG+5qfF3aD0YlTFSQXSFUs7Aln2EK8SMpQFfmGI0pDJdfkwZqEDc1g/KsQ9FAA0doByvFhSVqWwFCdXg5P5xBWHWAKUc08DYV2r6+MUgKKr4nkhchWosEkKfwLfRRjMZbgCUa9yAPRyWPnGtx6tUtSdOoKSR4RnMLiQZqZRAGgFmoAbsPev1i4HCYHBCHmylFTEFhYBvWKlYJ2PBtvDUDv6XIJqSRfw/NoqxGG0zEAu4C1U4YAN4/eGMDIQaVYEkyyCO6dyOeRwRzCxWWhC0jkFXgB+9ILONKWArSvXmBsNPMxSlb0SAOAPuTABMKAcpzh8KEnWRWwijEYliE6m1FhWpMMFpGkE3bfwhLiEAkE3SXB4h8QlXmJxMuWooJUSGdjSoB+8exXJy8TRrUpioksx5Le0SJpZyrYbyU2z6RNXitCtKRQJN2Acknd6Gnl1LA/B4Wn/AHFAkUI006sRWO85wZSCyiopLggUW21ai5YO0eS8TPlFCcTLVK7ROqWV01AFrXHgWNRHp+z6TxS7qqII2HURx15mFAFzlWTzJaOyPeKCdJYhxQhrhwdQZ6NwxhhmgSJLJYK078iqn4HWB589kuVqFQxAsb02NoBnzlTUHtCSSqrMEqAcMTdj+Xjzl/bC3uCGHBylIyiMJIUlgWrU0Z45mhCgWNU1rs1aeLe4ixeKAltqTq0gOCdg23QNFmT5Vh1SSl1IxDnUpROhdTYP3QHbaz1j0lM0qtvoo9I9J5KkJb/pfbKWqgSlQLckhTAfX/MKcy+EVlayF6Qog6DqSbB6kNUuY0kzDFABHLH1FjsabMYQ5pncyXPKXKkg1BexFGPib9IwLm0qWtQAEEEY9lIhLcvwi8KskpZLijagdgdwa+dTD3FYKaJAnTMPpw6llIN6/wBzbBwRtXiDssw5mSws1JGoUG4dg0aPFzROwsiSl9KEuRyWavv6xvWtJ7WjXBn+B+UwK+epy+WkJ7NizvSpdqGr0/WD5EiahWpCS43a/kbj9ukV4yYZfap1adTpSmxoQaeW8GZfi5+JqZiUoQKXUqrk1JpwzbRmP7QfbuIpMAEmdzny2QlEH4gMoBK0gKegFfwRJ09U0JVS9hRmf1MJF5MFzF65jgmjuGHHdqTs9g0NMFNLhN9VR9/KOStf1a7Yc722H76pSSqZWPUFlCNSVEdBWw+a196Q8x+WKlqlCYtStaQp/wCnVukMBUUPVx5hTAiZ3P63oWs1Sx2/YQNiMT2h0pVr7MCpVdyaJNgze8cJGrKgK0OFmhn+YW6BrxVJyyUO6R1qTuSYV4fFqlf7Y1CtKmpDF+v7QYMnxUyR/E6pegEpVLB7yGZivavG3de50+ss7e3p27ZAPtJk+isAbCUZxOTLmdmkghgXPVw3D/tHOVYlpveIsQl6cU9BCrHSglSjNd+r2FBWBcbjSUtLYlxXp+bxgXOkvIaICrjOE1xcj5tI+RZI6JVUP0/SCMNhUlR0hlEfKdjYjpzFeVykqB1LqRYHq9VbFqNWLcNj0dtrJKhLJD8lmFr3vHPRbrqNZwSJTRKKw3wo5day5NkhhXqXfxYQRnOBMmTolm9CCWPepQ2J8esXy85XNUJWHQZk1VkpIsKkuSAB1JA9YtOEmK1CdKBUCXCjYihFDQiPRXdpSZRIYyTxGT6+iYtCWYXDmXLLISXoXcsdw1m6wPl2ICwqWoaVoPy9KM3o0WSMzKQtDAMog6tndhUuN/8A1j3MMvSodpKmFZAA3AqpOpmG/V7CzR5QDS4gpSEUKxmfiiX2U2XMTffqxr9vWG2HzBSR30lramr5vQwB8S4yUuWliFEEhgahwLg+ArF4wUgQ2IzDUAHqKve+wrekVT8X3klSiSEGp41WaE8qaSGSe83+IOkOpT2ZFelT+oglmlPCMnSSpIIZtv3irAFMs/8AJj51+ziL5E1xDLJssUVlY0i6TqNRzp3HtDspOfDaYk9EonZCSsUSDqoRz1r+eUcBTg01NQjni8Ppvw+SrWpYY7AHYcmApuW9l3gAA4elDVqtaBVpVKLg2oIKBEKivD+afvEgybgHJLH2j2KZelwn/wDqUhaglBCiGUwdqEM7W/eJ8XYiZiZZUsuU1QNkmtvGx58hGbyxRSStKX5qGLhxcPx6RTnWZz5iFISyQKrYuSBcAkt4gCzx6n/J27mSfi6fn6q6UPgMSqd3FFwliA5ruX2a1IZyGChoDJAJPibezxVl2S9wTAVBxtu4BbwY1jlcwBgnZJJ8rk9KiPM1HOqkvJlKd0Vj1mWFqTXSk6QRRwHPoHPpEy34jlLFVBKrsqjeBPzeUUlRUgAMRbo2/mAT6wuxuTfIQigFBTxFDvf1jrs702swJlEJhjs31hQQ1GPuHIMJO1llR1MHuSn67xTl2Enpm99J0EEGzB3q7xRIwK5imSkmpq1KXhLiu+vU1PPy4HRArSYDGKQEolLSuWQXcGjAqpUHYivJiydn0yUklSgKUDBzwEjh9z72gfD5dORLYBizCqXr5mEmZZTPSSrQVPcghRHJIck0hqdxV2DjhCUVjM1K0d//AHCQrXQHTpCGDbH3j3A5kZJJS+laQz7KpUch9TcvCvB5YaqLqJ524EVY6cyRzBqVTWMFPwmKUFQFyQ7+vPMPvhjChIXNVSyQTwKnwq3pCzCpVoB3BqNtnHu4fiC8MqZ2iZawpOoakaqJIP8AUNj49YstLE3I3j94SxKZYybKCSQNLVf638d4RYCbMCyQl0n5hbejE0cDY3eHeKwuqXMDO6VJ6lwRc8wryhZCaVDtuKsHd7ceUNf2zLcwzOOUQMFMMDMUMUhNkKSR/wCQIKR5h/GNZlKjLCigsF0UDUF3uPOMyJZYFoLRNnISQhYJNtYt4lP6RdYdoMo0+7ePcKNIGERnWFT/AA8wL0sEkglvAMTYuzeIjNfDOTCpmAKCaDgk1J/OTxAOeT561pTPZgKM2k1PH3rGh+EgBIoP61e4SR4CKL+5Fy4ED8qOMpkcsSEgaR3i9BYJqRW9xCbP8OmSjUlIGpTKItZwfNjGkJY+Af1Jf/6iEfxVMGhCdtTnyBAp5n0jMbTAOUgRHw/OXolTZbhSA5PJJqkteg9/CNNisYmdM1tpUQNXVqA+LN+CMFgviE4YBCh3TUNcCtW3EMJfxEJ0wIQClxQltg539PCPV0bm3ZTBmIHv+VYCF18SZeVKX2ZGohJUHAJCXAv9egjP5bgFusqSSChTJBYqIZaQT/SCpADnn0e46antE/P3lMSP7WY7M7mzcxbLnGWSlFU0UX+Y24oW4HUx5u4r6qrntGCgTyicZhE9gEBIASgK1f8AJtRFeRqvyOI+f4/CLK1K0q07Egs36Rv5eJcKZKlpPfZIdn7pFKpqDTYVhdmuSqnkKKilIIIShLClQ6tyKFg3ntz0XvLtJQ0lI/hX4fTOma5gOhF2sTRgd23LdI2mIyqUpSUhCEjcBID0ZnHl6QRgJBRK7Rc0KMwuEMXADuoqsH4jnKcrVicSoCYlASgtqPzKLaUp3s5LA2FKx60WrW2rwN4O/XhWBuFjcXlypB0DvFBJK266Rfdg/wD5EbRoMhxwVKZu8k183II+nlF+e5JMUtpmoKT/AE00m9QRf8tWESZvZa3IQ1+gH3eM+1a+yqtdW2OJGyUYKLzDPFSwo6VFKVBKTpJTrIB0uA2rSXZ9xzCmVnc7EIUCEo8AQVDoSeaUhrIziZLlrky5p7JZJUkN3jQklTbkAUNmjOycJMStIUHB3BfxHL0jSurOndv1OdEYx88ouErX4HGfy06kuQGJfinESKMBmsns097RSqSCSOapDGJHkH0wHENmFUlM7FaEaZRsxJvStn38YDmTlTARrZ7uKfnlDPM8MiXLCgCVFQSw4Yv5U+kCaZWgM/8A1T9yRXyg5CaeURhsyWkJSO8woxt3R/7fTg7x7h5xC1KQUusAKewAI89ueTC6UgjkA09YsUNK+657tgOCf0gnyR1lyay8JoW5nS1pVVP9zpDkKQ1d/wBoBzP4uNdCb17wFORQ2HjAUvDrK9dQQXq7/wCIZIyaUolSg7mxJp6QnhnxZU4WXxmazZhGpViCwoKc8+caGSokOKaa06m4+sBZ3lUhKWRrEw2AJI63D+8GS8DNk4YqWQxllRULuKgFLvXnaL3aXAQiwTKNlZqVhiwUBXqOekdAPCXA5moJUx7prYGtL7szw2wU3UnUr5RuNybAceOzHoCoMYKqLVbjcnVMlnQsombdeivHkWjKYVJUdDFlEC1NhTrGrkZ6nUUTFJAA7pq6W53Y8tt1jPysqKplJhSELdwK0LpNfWtmtDscAfErBgLV4LAyjMlyzRAPe6tt12r9IafGA/iiCGCJXdlBgOHLitWtaEmX5mgT2WoML3YOagkWP7QVmfxTJkpIcLVsBXwJ2aPUsr0CwPBwB8vz+hFKEYxTBAu99+G/fpA2LxSkrmDQUKo4Y6tm9iDxAXbmYNQS6VCrqqOaB6fpHeCxmiY6kiYCNJB4Fq7FhGE9zagL3ul20dB/SA80wy7ETVuEoBbcnT6uDDHEoxgQ6ZSX2IUFfptsxijA4qUmZ3CdKmIBuklwUk7s1+ojU4VbgGnU/Zto76XZjH24f/0fkjpXzXHYqYFBK0KCzfWCH6h71paNv8P5YZUpKV/Oe8ocEhtI8BTxBgjFzJcwlMxB/lkKBuAUnuqSRa3HL0ghSwCNKgpkt59Y84+oGnTEdVWVRNnBLklgLk7Bg/0jGZ5mXaK1J1VHdDWG3gSXMa/GYNS0kM9aiocO9DYHetPC8Z3F5cJawVHSlRLkio6NufCLGvBARbHKSfwillx82kHTzQW8qt+kTDTyhSVJumo/OsOVlCn7C4Nykts9Cx9m9IWYnVIWFKBYmh2PNeel4JdJgIndaDI5yxqVMlqUo0KmDeg8h4CkGYma6bM1aC3JgNWMUNSUqobn9/P6QRls8S3/AJgdQD3pFTgYkpZBKsyHEKQtTJSoPvxuGL3fxoIS5rnM+XMLpIlknSHNnJAB1ENDTCYYplqrua/8ahVeH+kBKxsqYlilIpuSPY1fwiwCDJCJcusJ8cyTK0KkzzMSHKUgGnLv3U1GxjjJs17UpTMDTAp7MQFNp4sXrCebNRKX/LWCW5q24Nqbta0NMnxQKnarUNGpsK81jUpdpVKTm6hLQn1LaziSkalEkWJL/WMRm8pE2et1EAEaRQpcUUW3dveGOKzUgaXCw3+XhBi5wUpglz4bniLL+/bcNDKYxvJQc7hPJUtFGAUwvSPcPiliYkhRGj5Haj3Ip1IryekBhaZOkEv/AHbt1HR6N+8NZJSsO4KTxV+kY4qVKRMHBwkkomZiJCiVLlpUo/MQWBPLAtEgNeWJJokep+xj2E1jp/SOryQWa99hqISl6BmJpem3P/aBZEpA7y2SEORWlWu/X6xp8TgkL29qxnc2DES2AASQR/du58vvAaScIt6KjGlOjWFMhNXG5sAHq70gbATFPRvlcVNHqz8HgwDNLhIUXCVUTs9Xfn9zDDDKVoUt6nduPz2iw7QpsiJqAo6gSDu5sReLMHjUqXoVuPB2/BCJXxChLhStT8Vbz38IuyacmZNJ7EnQNWvWshg1dJUzVi1luXkDbzRaOq0uc4OaezEoFKUsdSR8pUK1EX4vAzQNC1FaSHqA1t2FXjnE5sko0gito9ynOHGhaVKCaAirByQCNw5jUvexn0qXeUjMbjy6j7IkJZL+DpgTPmKIlSkSysEtcJ1AN/a9H9jGUGNUZaUpKkgFRUxbUVEVpsAEjexO8bDO/iqaozJaUdpJSE9pcAOaOkivRr0u1M9l+XBdSNKXLDzJYPsLPGVTcQ2XblA7YQ0vNWUNbkE1IDq2dzGnkYsTkd3UhPJpUUtsNoDn5NpQFoDpPArEy5ba0G6SD6gH2+8K4B2ySV1JwssLJNFMSL3cbc39IW5pgTMUGuaPWGeLlavp+fn1ijD4hcmYggsynD1YioI4t7Rp2tZnd9y8c7qA8KrJcvJKUEfK7/X9vONbgchlzFpShKUncqDgeD38IVrx0xawVKdXLDzsIf5Lj5an0qBUm43HD77GNu2tadEHGT6FWALj4z+HMFIkoOH1KxCFgrU50lJBCgwZIILGg2Z6wvw2ajsySbB/E7Q2zbEEBJQQFOCl+hc36AxkcwzJM7ElISkAkBRQ6UqJ3rTxO/uee5vDaf6gJxPoc/wicYCOy/ttQ0lwsjvHzZns7xbilTErZQdQoQQCPJvtDHLZeiUAAU6SWe93vveAf4oCahNTUEs1CNi9+seSHjqSRgqtOMDKmFLqASf7RHOa4SWxVp1KAOw8QB6NF+LzNKEE0pCwLmqSmZMlqQhY1S3HzJP9Q6G79Y9hVsaFG3MN2HuT/f2VmkALOYLFrw8z+ahpSqEuNT8prVntD7HyJU6QrQUrCWUN2IrUXG4YtciF+ZYYTSNR0hDuTTh3e1oVYgy0/wC08w+HdH3UfQdY8jAmRuq90Z/EpCAZigl3NSBQdLnyiyQmVNVplTDQOdSbOWS/VVweAYxmcImzVgnUogaWA+VrgACgq/nGuyNQEqn+4vTqFvlSwFfE+sXlgDQSVCAAnWXTSuWqX3daHYXcCu96UhdjkpIqE24YWrantBP8OUo/tW9CKUdqcViyThVLS5TqO58HuOfCKgdMkhAmVldSE9xnlu+lTEA8p3Hr6Q1y+QAksltNUkE9fy8OTlSCKpBfo37wLmGDmS5Z7NLt1sGNWbvNx9Yct1cqaigJ0nWpkuHvb8EULyxSVOAGHWr8/wCI5w4HaEzCoOdnI6VG0OJhCk0U4HDU8toDT5qFJzKrVvN4qkKXKWAC2os43tB6pQB5+nrHUgocBQY6gQX7tC+9feCT1UaVYlM4ixPUkV94kMZuJIJAt4esSB3AS6kHN+PJctI1yyS7HQoFvF2YniBMRnkvEzpbIIADOSO89Uinn6iEeYZQoqWw+Y1o1W2fj3jiSgy06FXDEdRYt5/WDDI8O6tAgp0ZUorI0uobB/1v0hTmmInS0JKVBhcN125FWhimUpIXMCXQkAnYl2dub18IuXKRODEP43HHj4iFpmDJSk5WBlyVLUAA5MfQvhjLCZan7qWCX5ZiPGwJ8RzFeHk6DpSAnoAPU0hxlcwDuqNH1VNzQNXwEalq9lau1tTb9hNMovK/hPCqw2JmTFzNSNIlaSAxo7JPzAu1dgWY1hZhcKZagzlyxY13Z7NDqQyQXNDfhw/3pAEyWJiwhJFDqLEXFh5/pG52i5tO3fLyJ2z/AAnCmYT5MsVAJWQwA3G55vv5CAMLhkrclTHYCwF4szWWmYyk3Ac+lj5t4VhKjELUsJQhVBVVGFPpt9o812WykK3+3P39EvqnSwUDSD3bt1gPEpCUBSX1KVUsPr1+kH5p8OYnDSpU1a5a+1Rq0p1aksASGI71CKjdw1ICOGWqQV/MgKALbFn3tSNXtRlv3YLAJngb9UCF5ls5Mw1oQWI9n6iLMzyxSkDSa6hs9GNva8ZXArMucVzHJBOllfK73T+sahOehSAEqAU4uwDMRv4ikYTwWnCrhAnLJiE/OsAdRTw4hViMOuWe0QdZFwp3PLEG/wCVh5isYVXIHmIWYjHBLspzwKw3fVDAmUZRWCzQUIqk0I/Y/aC+xl6hM0d4GjGnLkb1YtCjLFmYT3Qzkne8OdLf1AcAn6c+sL3b3u8KMwcKxE9coKAUVaykckVIcF6X48Ol+SqSAAtJLUIBY0NC9x/UHHMLccdKQrUzlvAMTXjb1gpWOSqWgg1FFGner3TSr8x0Czrdyann6ERynGybry65UNSSHS555FiY08jNTOwokzxqUj5FtW1D0Ox5pGDweKUCzkpagd/R7RpsHmiOzoRqAtuY27CvTdSHeOl4M5OfaeIUaZVWayE9irujqW9COLRmcHKUiYQANJAU/Aq3m7iHE/Euk6qE3Dv4WpHv8GwG71+4fyjI7RuWXFXwbAR/JSud0Ss4V3aj1J+5MeS5QBGj/wBmqfDgQ0VgyR5+rX8vzwWz8SlKm3BDji/vS0ZhAIVYJTOXihNJT/WkMRzu489tvCOUZhKQrQtWlV+98pfrYefMZ7FY7SFqCtJK2SXZm3B5gOfjO1JmKLlgHAIBYM/Xyi/hEjK3sqYkihBHQg+4iztUjcDqSPuY+XzcelJYu52A+pLQVKxYSONx+8GCBsjplajNpMsK1IUO9cAinWlhSE+FxbLLVH15+reUUY/FPKBDVoenT84hVhcfYkgPv5dL3vA7vchHMLQzsQ5d2BD+5EASZpmq4Caj7PFWKmLX8oJSgMTsWqb3rBmTYdk6iKqPsLW84mQJUiESqaXqTEg5IlHb2MeRTCCHRLYAcD06R3MygTUpUdlE9WsW8ftAUqcsp1PTZLcm6vDijxo0y2QnoBx0f3isywzKJMIecruFLADSRS1iBCtGGIlkJbW4I1OxYHjxhpikH89oVy8NNBSTqISnSBppd3pXp4NxEpPiQUsLrLNWh1fMoOen/EcAfV4snL0pKiWADmJcUoLNx0hLmmMPyHu3puW3PSHaHF6O6owc9aR8xJJKmqwe7A2v7xrsuxSdMtNNamLsWBqxPt+ojIylBqxrUTpCEdmqZLSQO9qIJoPlfYVtD1iXJkqzfPV4c9npBWfmNQw2NLO/tB2VSCZZWuilmgYhhRn1EklngVaJS5hmBYU1QQQ1S5fwNovn4ggJ7xLFwXBG7j3947bG4pW1QOe3hMVq52OM9MsqbuJYD88IS4mcyJ6BZSNQ8ZZ1D2ceBgDD5ot9IYC29DHgx57dEsiq0Lb/ANSA/iekaV7fU6rBTo5+gRBBMLPGXqUSpNT0LP5+sWnCpa3jxFMnHqXsRy23iY6mpUblh/aPqT9owSHTnCrS6fNMtTGqbh7tHmGm9oQkCqiwH38ImMwBUp9T+Ow6Q0+GcF80xt9KTzz9h6x1jTpnlGBEp1hcGEICE2G/PJjqcsFgB+WjsmPcGNR1BiAWNfzkQjdOoajA6qsZKN+HMKmXi5SpiElLmhAvpOm9Hf6xT8UykdvN0ABOtWlgGYsQKUo/1grEzE6QxfTdupaEOfOZgDsA5cX4FPI+sejvGU6du524iB9Crjhd4aY40miti9z+hiYfHiWtClAs9eeTT7QDNWAzlzyzEdYvxMpcxMtwxKrnfukv6D2jyPOpLHKdSJyJi+6QQo0YvvvxDnEKFS9Pbp+dIy8nLVylCYgVG9PCvjEx8rUQpS9JOyz7A2bxaFc9LCfYiXqSwUUjkX8jt438Izv8EJJIFQpu8pnDeW8XSs7XLGklKwLbmnGmp94Xyc/TiFpIl0c3O4tRvPeA3VvwpCtx2V6kspL8MKil/G0eyMvDAMWDCsH4gLWUqBDlwRs6evLH2gKZmqJStEwFK7gF6gvUFu9+xhyXO+FBTFfDYUklJrsCPodoUTsMjuuSzVYb+cNZvxOggpLtuAD7kt6CApkpS01SEIPJdR8h8sWN1RlMJVHbJ0MlIZ2/eBDJ5PgNoLRLAJTtt7RYrDOOIIMIzlF4BRUkah4N9PCDZWBUpIIACQRu1SFFIpv3SfKAsrdKWJAPeLbsGt+bw7wWMaWuWq2pKwRt3SmnN/8A5GNezoNdSL55+XoilypiUliQCNnFIkdzJaSXUhCjyUgk7XIiRlkTkqtXYaUZaNbBjs+1of5fhSQhRLOzDobP6iJEjOnUTPVFdTsMEqZg9/B/xopXIravpEiRHbwgQq1YQKuK80eMR8aZUZM1CwofzE2DgjTRzRqht9jbfyJHbbmHBQLPIWVTEuXYgQ1xWTGYlGhSEnvd06gdnNEke8SJHVVcWEEJ06yXI1S0utSSDsHrUDcCO8wzKUkdxBBevevxRqRIkcTT3hlyh2Qqc0SVDRq6gt5ttB2MAE0TRfuhJrRg9ON/WJEjpptAqtbwgFTi5MvVqQgJtY0OpOolvN68xRMlEB/zpEiQLzFWAiUvxs8IDn6QHh8cuyVKSALBRF6mxaJEiym0BkqbBMsHJUDrUokkWclweej7Q0w+OKBpLHUaAUb7NHkSOQnU7KCvnSCpCgFaVqfStnI8P1jLy5qz39ZKgSFEuS48bvEiRbSJ0kIlQJD1JZ6/dhGpy/MUTZyEocpQg1PTSkD0J9okSC9oIk8IJljJ50ngsB6iE2ar7o5Jp5CJEjmG6ASuWGLwdkWEaaOValH0Jp6e0SJDkmEStHKwj6gT8qgw/wDifcj2jjPcuCpQV/UixN2LBQ+h8okSEacFKsnjlEaQkB3NSHoA58LCLMqxJmEpUaixYbxIkdDPh/eqKHx0/Qsk1SC1A1vwwbJmhaXSYkSGAGmUYxKAweY6MR2aw+k9xW4Cg+lXKWLflNfg0AA6bK5uOj7RIkWOe5nhacOGUx2XE3EMSPz6RIkSKlUv/9k="/>
          <p:cNvSpPr>
            <a:spLocks noChangeAspect="1" noChangeArrowheads="1"/>
          </p:cNvSpPr>
          <p:nvPr/>
        </p:nvSpPr>
        <p:spPr bwMode="auto">
          <a:xfrm>
            <a:off x="77788" y="-830263"/>
            <a:ext cx="2619375" cy="174307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8372" name="AutoShape 4" descr="data:image/jpg;base64,/9j/4AAQSkZJRgABAQAAAQABAAD/2wCEAAkGBhMSERUUExQWFRUVGRsaFxgYGBgdGxsfGhoYGRgcGBoYHSYfGBsjIBobHy8hIycpLCwtGB4xNTAqNSYrLCkBCQoKDgwOGg8PGiwkHyQsLSwvLDQsKiwsLCwsLCkpLC8sLCksLCwsLCwsLCwsLCwsLCwsLCwsLCwsLCwsLCwsLP/AABEIALcBEwMBIgACEQEDEQH/xAAbAAACAwEBAQAAAAAAAAAAAAAEBQADBgIBB//EAD0QAAECBAUBBgUCBQQCAgMAAAECEQADITEEBRJBUWETInGBkaEGMrHB8NHhFCNCUvEVM2JygpKishYkU//EABoBAAIDAQEAAAAAAAAAAAAAAAECAAMFBAb/xAAwEQABAwMDAQYGAgMBAAAAAAABAAIRAwQhEjFBUQUTImFxgTKRwdHh8KGxFSNCFP/aAAwDAQACEQMRAD8AUSROWvWSnQQwSHtsrx38zA2Za06XGkpL7V5ckVoTuPKDMozMSAULNHZyQQB/S55b84RfEOJmLK0pfSFMokitaDqLe0YjZ1QdlWcHCNXP1JKiAymAtXfbYV9YdZJi+0lV2fT/ANK6D/6s/lzGXRqMmXKALrUWU9OCfJL+nWGmHSVMEAkJDJY7DmIQAgUwUb7cfv7R5hphQAkkqFiT83j1MIcZ8QmVMUjSFaSxdxUX8vKPZXxSDeWU9dTj6Qppu4QC0GMzIIIBqCH8G36iAJvxBh//AOssE3BLHze0ZvOs1MxJKQQ50v0FT6kkeAhZk6ZSZoMxII5IcA7OI6G08SUSm/xHKRiEOiajUkvpC0srbY/Nx5xMqxi8OjSUJWLFRJfw6DpDDE4dBppSEjfSPZhFKpI7wSL/AN1oD5LdJ2UBGyNVmcxAI00uANntXeDzk+I7GViJmjsptUgK7wuQFhqEgPc7gsQ0D5LKWElS275ZJBHiU/8AE7jljxDrBhSZapWp5ZU+ng0NOKuY9nY13VqDSIA2xny6Y8t1agcNISBRAchg4s9H/OYcSkr/AIOZKQoJ1ABKmDpr/MT5ub2c8QrxMyWgEfPsUgsQ7v4WgXD5zqWQElwwIUxBLCtLE0el3jyvalBlKtpo9M856fVACNkBmWT6UkrJXYJc1JoxDWrXyi2dJAkTKd7TV9jR/YvB+By+euYJk1PdTZO4pQhN6daxbmOTJWs1Ychqv+GM0OgAOKrWINgBvf6QUieXDklqs9OkezpEtC+6dYB3segaGUjKtSUqDMa/ev0i6AUCqZM0NwdiL+FL8QTJwZV3luSf6bNtVrneLJGH7JVQD3fOpIpwaGO5OLKVA/XzhDj0UQWEyFcxYSWA3NX6gBqecez/AIeXLW4V3QrbYA0cvU+UOMPmDOSb2NCNuOG35herHEu5cE18zcQQXHMYTbLybOLvx+zRSR2xBatqsx89zEmTQbfjUifxgLagAkcCLYxISLSYbCEyVoAsQtI6hgoCvBgCZlgJJJUFHhqWs/pFmX4kuQHUdNG3BZNfzaDJ4an0Psw6NHM4kcpikWJykoSS+piC5Fb8ecDqwtLH8pGrlyCW1Bj1p7RcjK5TVSPd/V3jWtuzK1ZmtxgHbzThsjK+f4sKQHSfPbrHaMWkElV1GlOKfaNBmmTB1FNU36tv6bGMXikHWlj8qQ/nX1rHI+mWuLHbhEAQUf8A6skd1JVpL+RIZxxA4nG6S0AzlgXIAeG83KFS5YVLCppVfSKBuN97/SFICWEbleXhcsKU5JJq/kBDSVLEt1OWFidgGNPR4E+HJo0qTYhlAG7Ef49YYZpg1aQAWff7RS5sZSotKnrzEjPSkaBpM9SW2CqDwiRr0+zbl7A9rcETuEdJVGAQZ0teqlWBDVIq7G7DwvDL/QFmXpQxAupRAHLn14+ke5ViXmBZS2ug9tuC0M5uNWCdIIFXJFOkZLgTmVCZRi8qSiSwoUhkki1CAT4/eMvj8HPQ7sEu4IJBDbkUbyJh/hZy5iF6FJSpIJS4qCD/AEjpfiLpmUCbLBmk1DtqI3Jdh4gV4jnY5+uHKbZXzLH41SlOogvcjc8wRhp6RJWWc7ON7D3gvPMokoVplLUov3rEJavzBnPRv0gqZkM1pelLy/mdNRQd19/No0JbgIBVYbAIKAhVdIAf1d/MvCxeC7OZTvIBBBpUfrD7EZTNUjuEAmhV/aN9I3O20ZZWYTEMFIUpIFVb+23jCtlxOk+yO6dTcwbwHENwnSjbUE+5KX8SH9oymFxshZGpZQN3H4I1C5iGf5n4NPakIQWYMoEIETgZWslTomIFyw1ibqpse4n0jpWaTaaZihuK/feGGMQlWDUwAKWU3gur+Sj6mMonEqcpsYtp1HAeAwmjCdYQK16u0Ic1LAiprqG8OFYJMoau9qBBmFJooEj5Q5qAdrwjw+PUqX3UgMOSbXJNIuw+MWZZQWZTsQGLGwVs0UOBJz7qDG62pCApLTNIYF3dwK0Ds5rXhoBxaUH5SFJHLFxxX7xlThpwVpLrTZ3cAEuWO1yW8Yc4VMx2UGAYMQx/LQjaJcYYJ9ECh8zkywkpk0NO6kJYgWCgaAeEd4bMdEkAy1IUSAmndClFnvYE6mLcdYQ4VS0TFJWompDubPTyIaNhl81GjSQCCKhr8vG3Zdm9/Tc5xiDhO0SEBKw6kJGsFRZjyWt51PrAkqercFtqMOoc3g/E44y0LSUk6KhZN0uyC+6qsfCChjgqVrUAQxo+92fbofCMl3gcWu4KrISWUvvKFCwBNOSXpvBM7Kf5TgHSWJbrXh/8R5h8JqKlpchvFwm4s71fqOLQ0wOKsgu3p1Y/m/WOuyYypUNNxIB+U+f77phnCS4TLCvSdTIswupqU8/HeCpmCQhiGJL3Z6N0Zv0MarLs6OGQtIkImrUQUrbvJDVBNyLMKNXpGUz/ABX80EVUKqAsHYt+sal1Z0re2OPFiDO/twi5oARYn4aUgoKgVPqUAS7tT5dhsI4Rj0mWnRVRAJUBUUD1qX6esIpmFMwlQVcB/wApBOXJ0DS7lqt7eBjBdTMAkb7JYjKe4fPAEkLNXr9oJkpxE5BnS0f/AK4OkzH3o503KdtVnpCiTPUjvKTqSQ9a244jU/DmKVJBLOmYO8nY+XgW8DHqrGualAtpgDTjr9lY10hKMwnAS5ye98pCCRene/8AsGP/ABVxGFxoaaSxazsdvCPpWPyxC0qAJSDbwCgoAvUig94+fz8HM1EBKtXgfvGR2lQ7p4eeRk9Tz6IOwshjFqK3Y9KWEbDLJMwSUoEwocOXD3qxq4jn/RZl1hXkx9S9B6xpsvygBOtd7gWYcn9I5mU33cMpgY+SWSdkryjBqROBWtI1JZXUgbC1QNXi9OdL26FtLqphUEDztCTGSJKlNr7wrpvR7tA0/FLQdVDpAAUR6v7CtY561rXaTqbgYJjCh806xWWAqJSlLU/qA2G2k/WJC+X8Rkh9CvIEj1aJHSy/uGNDQ7AxyhJS6ZmipYBlqD2JoaCm9oMwOYTJ6mCgl6d612Aet7QPiMMAe6nS9Wfnr5xUMMdKkk6SqwY3FHcWG3l0iiWFpBAg/MJVoJBmylKCqMGKWD8bfhjhKlKBOo6QS1eOl2/WO8Fms1cxXbAEhKdR0uks7klqHmDJDJcj5biv48UPa0VDp26pnYKXCU6Sqw5NB+dTBeR5wVoUEjUhJuHfk6PCt7vF+KnSymuk0cBTAnzNRaEU5KzLPY/y1VKT8oevdoQ79bQj4cIlALQzpKSHlkFy5uLGrBqW3j5tjiVTFy5I1LSCdNmrYA/MQ4p9YeTvilUpdJSp01gJm4BqQlwkupq/lBpkybOxMtacItC5bamOrurppUwoauAah/R7ek8P+GR+8bwmhLcHkCUMqYNSzUvYG7NDEYclglQHtD7EYeTNWklBCmbTUOd3SWe1oU5hlU7WSiVM0j/iobNTf0gl5ecocpfOxMxP8tfyqHnQh2P48HnCo7xAANjyf2gLLciVPJUpaggUrU+CSfJ6esbkZImThJ0yaCkrlunUBQaxo0vYvp4vwYJg4BTROAsVIyxiWUdJsGqXuD06w2xeMeSruISpINXsAAQ349IFVjkjYkDwjlcjtJRKAylFmuCCR9K+hhnNEykac5TqXORKk679FDd+71eo9IIylGpTqB0m7Gp/SEWd4sLkMjkMPDj83gzI/iVAKJelQWWDEbs53ja7Hq0magYBMJ2p78WSsKrDKTKw2mcCkpmlyruqBI3uHHnGfyOY6jqchqNtW8aOXnCpKu2Tp7gLhYo2/mbRnv49KQVKotaipgKd4lRLJ+UVFvtGtVNOmxzX/Ccn1PqnwF1nOXrPeB1IAdmoGIJ1cmjvs3SrDB5WhZSp2QtIUof0m9+rjz8zC+XmSkrD1SqlGYg0+8HpkCTJdzf5diCaaeN/yo8XdEa4p46JIBV8+WlCmQwYVel/Jw8J8SpRSRZ/m/OINxcxkFRd3vs7Gj+/lAeXYKfi5qpchIWUJ1q7wFHAo9Ca2fYx6bsW3pPoOq1QN4k7Qna1LziFyxpCixDipp1HB8IIw2CAlhR/qqw42c7D18ovm5T3yJnzCmmo0tzu8dTsvmMlv9tIAPeqAkAOxqbfeOWtTLK8vYdEwON9s/dVkZVvw/lRxuJ7FJEgaCdb6lKYswdJDOpz4eg+YZMuSpfeC1oUoKLEatJY90vw99oaZchcmdLnsQHrwAxcPaO8eorXqb5ipRH/AGL+zxtVLVtVpYfhjEAYPkrCJELMnP2CAUEuWUxo3QNU+MO8t+KkadJ7qrAE32DRmv8ATlLKSBpSlRI10JG1g5fwEHD4dSuql32AAA23ePJ0Lx1s46D68quYWiXiF7286PZ7RFy3AdLPY7cUhdgcEZRbtFlA2JBbwBFLQzxmYpSlOldRTSRTkHn/ADFVxc1K5l5lCZQUxOnenl+GCP4oql1obN02MJZmay3WlaxqBLgA0eod4pVnIZn9QX+kXWNybZ+oDfcIgwiJWJkhAQZShMrqmBZ73eU1DSjtAOOU0tQNXG/5ffyitM1KiG2r+PBmBwonqbSChHzEh68B6E/SNp/adM0XY8Rn5lSUPh8AjSHUpyNmbyrEhoEYcUVhCojcEt0t0jyPN6h1/pSR1V2DxAXLExhaj3B/C0V4xAEsr1EN8wHXURYUDDf7wGZ5QAkUSLf5hjlkszEqr81g3F/H/MRwx5KsbobJpily8UVFx2WkP/2S4D9HMB4Jf8Muq1CUQTodwCCCwBtRz6w/yeQmXLUCLkkuzAuUsPRoDOTS1q7+ogEsCRverOdhxCvqT4eArHRhCjPBNxfZhA0JSHZu6pXeU+x2HQxR8RY1aRLTIB1KXXSLJSHIUdnf2MWY3A9moCUQwZ32VdiQLsxL8wZIYDWtVaMHLVD+bRdb0m1KjWCM/v6EOURgZyJbS1pc6QdQCqOEncab9XvHMrFaZikJ/qIPjqDn1NPICwhvkiZaqzgooA7qQSPoQfeF3xNmcgYmVMlYfs0BJQpILdpUkE6WL334rHprbs9tpV1gk4ztHl/KfmUTmGFC0VAKkh0q/qDVo1drCOZGcKWlLpGqxdx5iA1Yt091RqKkj6PeFU3ECWCXevLCj/r7Rx3tKnd3AZS32P75IESVpO1lLBKSAS4Ng5BBPiev+IB+IErmg1UpPdFS4ASGAA4H2hGBOl6O0lLSmcNcs/3JNiOvoajmNJhs1JT3g4HdBrXbcVHnGdW7LdRrgUfEHfTdAtOyy0/J1iXqSr/xIv04BjyRMICETAUAkB3qHNH2Z2EN5iyo7Aflo7Rg0TEsoUq3Ph15h7qzfbAayDPRAiFYjBJDUY2P2/OkLsUpDObDdTU89o7mLKXQ+ph3D7B+W+0Y0LXqOtyzirkUcPWOWnEYQTrDZsZs0SpS1mrDWSQ9bFTlqbxF4gBRSskKBKSwCg4oS7j7wmAGw/PvF+GmMXYE9doLzJlGVpMHOQzL7wFQzg08WMEzh8sxeoNUOSBzb2vCnJMYRMUVgBISWPVxz0eCcVnnaLCXLc8eX5aKnNc4gqAmURJzN5aUTxrSolQAJBSTx0r1hjJwugheHWU11BSTWzMSLtU1/uMDScOZ0tWlQBBq6anZwR9amoio5NPQrVLmosyhWviCCHFfWNCwve4fDgdOcfWNkQY3TteIWtWuYXUKOwBgHMc17O+7uGofz7wGnMMTrSgoQGvUgqA/tLkPv5bQbPwzliB3qkH3+sdvaPaTK1PuqQ3jO22cIufiAu8JnKydBfQlIetCS4FOWp4eMdKmFaiHOlRZnNrQMMMpEpQcE13f+qnttBeEsAU1HBIb7HzjGq3lR4gn9iEmoo+XhUjYekLc1my0kmga5/zSBPinO5slICEMFCk13Y7gBu6rer9LFsuJ+vSgqNaqvYfXnyjn0YCIErUjMUulywIcODV7P0jjG4hIR3mdnFXsbgj6vAcpGpHeYaQ7qsBQAdAGEBzJwKCElqig8fy0EsGFBujsXgwQlZSAU1JAZ3P9X9xFPJoX4tACr91VyTVzdqRcnGKTKCVKJCR4kNX7Qp/j9R7o2oT+kOGCMFDKbYXsULVqNKAMX4fVSz/SL8QoEAJJABsCW8TzCgyVJIDPTarwzwGHIAC3PLGrNQJJBAL7kENBYzUclNuYC5MyJAc/D4gKISykv3VFgSNnGxiRojs8ESKjPmpoK0GDwaZswAmgDkW1WZutS7bAQ1MpKSwFBZqejWMKezEidKKyD3wR/wCNXvQO3pA+d52tc+ZMCiATQAkCgAt1iVLB9wxrmvmBjCWE8w2OEsGWsglS1aVGj6yVgHq7i/2EU4maU6ilJU3Gw/PpCqTgTNBC1K1FlBQOpi1Pm29IaYScuVKUCyhRQLMaEAj3en9sYpguiUTBVU3Fo7JJ1vrBcEhwd/Hf6wslYpBISpdTcPUXILXNWivMsv1KC5baknUnit0ngH9IRSZKZk3VoYguANmO5O/lHSwFniads+6ggrfyM5lCXLI7oUlwLqoSCVAOzkcwpzLMpU9MxANW7hUGDgvR7WarXhBmaiSkAFgAkPtenUO58zCeQZstgRqqwa48uI0339avTLCR9f7THKZJxpdADpALKatD0PEazK8Iky2NTWw5jLTJqfmUgA8O9eOQ/WD5uMQEpISokVB7Qggn/pQgxz2lx/56geRI2UC1OOl9rJlCcpxKSUIqzB3FX4HtCudOCUsklW5I3PPhGVw2NVMTpUSQC4BJIAKrAdBGp+G5RWS6vlFA93cOeWp6x6i2uG15cGwB9UwTaX8HTk4ZGKVNSpEypSgajLc90FQUyhsSLGnWAJklQoLdOnPEaTJ8eqTK7Md6WsEMbB6FvGF2bhpRKSQoAtwS1AQaGLHsDmu70A/b8InKy03EuQpHf4Cavwzcu0DZDgpk1CkqZrKURUH+3SaE/Tqb6zA5icQhLp0LSe8zN5PsePG+5s9QDuAklg/LgMQR6VrRuI8DWq6TpAVOywubZUmSQKhwSN7UrQAQV/8AjDoC0LSQoOHBH0eGvxHli5pCkgMkHu1dqW5tAWBnL7MoLgA086kffzi2mdYwgSkv8GsTAFEBI4L1elGENjgwUApS5CgVad7inF7RanDi7O3p7XiyRKUQtINwQCnwIp5/SGdqDgQi12UXLCJZSlN2duRuOjN7CD5k9IDgfnnGHkBaZgLqZjpuw1cNYuPaIpayA6iojkk/WBpI5TEcrR4meFLUlK2VpceO4TyWr5GOZU+ZMPeqwp92GzwrExKVukG+5qfF3aD0YlTFSQXSFUs7Aln2EK8SMpQFfmGI0pDJdfkwZqEDc1g/KsQ9FAA0doByvFhSVqWwFCdXg5P5xBWHWAKUc08DYV2r6+MUgKKr4nkhchWosEkKfwLfRRjMZbgCUa9yAPRyWPnGtx6tUtSdOoKSR4RnMLiQZqZRAGgFmoAbsPev1i4HCYHBCHmylFTEFhYBvWKlYJ2PBtvDUDv6XIJqSRfw/NoqxGG0zEAu4C1U4YAN4/eGMDIQaVYEkyyCO6dyOeRwRzCxWWhC0jkFXgB+9ILONKWArSvXmBsNPMxSlb0SAOAPuTABMKAcpzh8KEnWRWwijEYliE6m1FhWpMMFpGkE3bfwhLiEAkE3SXB4h8QlXmJxMuWooJUSGdjSoB+8exXJy8TRrUpioksx5Le0SJpZyrYbyU2z6RNXitCtKRQJN2Acknd6Gnl1LA/B4Wn/AHFAkUI006sRWO85wZSCyiopLggUW21ai5YO0eS8TPlFCcTLVK7ROqWV01AFrXHgWNRHp+z6TxS7qqII2HURx15mFAFzlWTzJaOyPeKCdJYhxQhrhwdQZ6NwxhhmgSJLJYK078iqn4HWB589kuVqFQxAsb02NoBnzlTUHtCSSqrMEqAcMTdj+Xjzl/bC3uCGHBylIyiMJIUlgWrU0Z45mhCgWNU1rs1aeLe4ixeKAltqTq0gOCdg23QNFmT5Vh1SSl1IxDnUpROhdTYP3QHbaz1j0lM0qtvoo9I9J5KkJb/pfbKWqgSlQLckhTAfX/MKcy+EVlayF6Qog6DqSbB6kNUuY0kzDFABHLH1FjsabMYQ5pncyXPKXKkg1BexFGPib9IwLm0qWtQAEEEY9lIhLcvwi8KskpZLijagdgdwa+dTD3FYKaJAnTMPpw6llIN6/wBzbBwRtXiDssw5mSws1JGoUG4dg0aPFzROwsiSl9KEuRyWavv6xvWtJ7WjXBn+B+UwK+epy+WkJ7NizvSpdqGr0/WD5EiahWpCS43a/kbj9ukV4yYZfap1adTpSmxoQaeW8GZfi5+JqZiUoQKXUqrk1JpwzbRmP7QfbuIpMAEmdzny2QlEH4gMoBK0gKegFfwRJ09U0JVS9hRmf1MJF5MFzF65jgmjuGHHdqTs9g0NMFNLhN9VR9/KOStf1a7Yc722H76pSSqZWPUFlCNSVEdBWw+a196Q8x+WKlqlCYtStaQp/wCnVukMBUUPVx5hTAiZ3P63oWs1Sx2/YQNiMT2h0pVr7MCpVdyaJNgze8cJGrKgK0OFmhn+YW6BrxVJyyUO6R1qTuSYV4fFqlf7Y1CtKmpDF+v7QYMnxUyR/E6pegEpVLB7yGZivavG3de50+ss7e3p27ZAPtJk+isAbCUZxOTLmdmkghgXPVw3D/tHOVYlpveIsQl6cU9BCrHSglSjNd+r2FBWBcbjSUtLYlxXp+bxgXOkvIaICrjOE1xcj5tI+RZI6JVUP0/SCMNhUlR0hlEfKdjYjpzFeVykqB1LqRYHq9VbFqNWLcNj0dtrJKhLJD8lmFr3vHPRbrqNZwSJTRKKw3wo5day5NkhhXqXfxYQRnOBMmTolm9CCWPepQ2J8esXy85XNUJWHQZk1VkpIsKkuSAB1JA9YtOEmK1CdKBUCXCjYihFDQiPRXdpSZRIYyTxGT6+iYtCWYXDmXLLISXoXcsdw1m6wPl2ICwqWoaVoPy9KM3o0WSMzKQtDAMog6tndhUuN/8A1j3MMvSodpKmFZAA3AqpOpmG/V7CzR5QDS4gpSEUKxmfiiX2U2XMTffqxr9vWG2HzBSR30lramr5vQwB8S4yUuWliFEEhgahwLg+ArF4wUgQ2IzDUAHqKve+wrekVT8X3klSiSEGp41WaE8qaSGSe83+IOkOpT2ZFelT+oglmlPCMnSSpIIZtv3irAFMs/8AJj51+ziL5E1xDLJssUVlY0i6TqNRzp3HtDspOfDaYk9EonZCSsUSDqoRz1r+eUcBTg01NQjni8Ppvw+SrWpYY7AHYcmApuW9l3gAA4elDVqtaBVpVKLg2oIKBEKivD+afvEgybgHJLH2j2KZelwn/wDqUhaglBCiGUwdqEM7W/eJ8XYiZiZZUsuU1QNkmtvGx58hGbyxRSStKX5qGLhxcPx6RTnWZz5iFISyQKrYuSBcAkt4gCzx6n/J27mSfi6fn6q6UPgMSqd3FFwliA5ruX2a1IZyGChoDJAJPibezxVl2S9wTAVBxtu4BbwY1jlcwBgnZJJ8rk9KiPM1HOqkvJlKd0Vj1mWFqTXSk6QRRwHPoHPpEy34jlLFVBKrsqjeBPzeUUlRUgAMRbo2/mAT6wuxuTfIQigFBTxFDvf1jrs702swJlEJhjs31hQQ1GPuHIMJO1llR1MHuSn67xTl2Enpm99J0EEGzB3q7xRIwK5imSkmpq1KXhLiu+vU1PPy4HRArSYDGKQEolLSuWQXcGjAqpUHYivJiydn0yUklSgKUDBzwEjh9z72gfD5dORLYBizCqXr5mEmZZTPSSrQVPcghRHJIck0hqdxV2DjhCUVjM1K0d//AHCQrXQHTpCGDbH3j3A5kZJJS+laQz7KpUch9TcvCvB5YaqLqJ524EVY6cyRzBqVTWMFPwmKUFQFyQ7+vPMPvhjChIXNVSyQTwKnwq3pCzCpVoB3BqNtnHu4fiC8MqZ2iZawpOoakaqJIP8AUNj49YstLE3I3j94SxKZYybKCSQNLVf638d4RYCbMCyQl0n5hbejE0cDY3eHeKwuqXMDO6VJ6lwRc8wryhZCaVDtuKsHd7ceUNf2zLcwzOOUQMFMMDMUMUhNkKSR/wCQIKR5h/GNZlKjLCigsF0UDUF3uPOMyJZYFoLRNnISQhYJNtYt4lP6RdYdoMo0+7ePcKNIGERnWFT/AA8wL0sEkglvAMTYuzeIjNfDOTCpmAKCaDgk1J/OTxAOeT561pTPZgKM2k1PH3rGh+EgBIoP61e4SR4CKL+5Fy4ED8qOMpkcsSEgaR3i9BYJqRW9xCbP8OmSjUlIGpTKItZwfNjGkJY+Af1Jf/6iEfxVMGhCdtTnyBAp5n0jMbTAOUgRHw/OXolTZbhSA5PJJqkteg9/CNNisYmdM1tpUQNXVqA+LN+CMFgviE4YBCh3TUNcCtW3EMJfxEJ0wIQClxQltg539PCPV0bm3ZTBmIHv+VYCF18SZeVKX2ZGohJUHAJCXAv9egjP5bgFusqSSChTJBYqIZaQT/SCpADnn0e46antE/P3lMSP7WY7M7mzcxbLnGWSlFU0UX+Y24oW4HUx5u4r6qrntGCgTyicZhE9gEBIASgK1f8AJtRFeRqvyOI+f4/CLK1K0q07Egs36Rv5eJcKZKlpPfZIdn7pFKpqDTYVhdmuSqnkKKilIIIShLClQ6tyKFg3ntz0XvLtJQ0lI/hX4fTOma5gOhF2sTRgd23LdI2mIyqUpSUhCEjcBID0ZnHl6QRgJBRK7Rc0KMwuEMXADuoqsH4jnKcrVicSoCYlASgtqPzKLaUp3s5LA2FKx60WrW2rwN4O/XhWBuFjcXlypB0DvFBJK266Rfdg/wD5EbRoMhxwVKZu8k183II+nlF+e5JMUtpmoKT/AE00m9QRf8tWESZvZa3IQ1+gH3eM+1a+yqtdW2OJGyUYKLzDPFSwo6VFKVBKTpJTrIB0uA2rSXZ9xzCmVnc7EIUCEo8AQVDoSeaUhrIziZLlrky5p7JZJUkN3jQklTbkAUNmjOycJMStIUHB3BfxHL0jSurOndv1OdEYx88ouErX4HGfy06kuQGJfinESKMBmsns097RSqSCSOapDGJHkH0wHENmFUlM7FaEaZRsxJvStn38YDmTlTARrZ7uKfnlDPM8MiXLCgCVFQSw4Yv5U+kCaZWgM/8A1T9yRXyg5CaeURhsyWkJSO8woxt3R/7fTg7x7h5xC1KQUusAKewAI89ueTC6UgjkA09YsUNK+657tgOCf0gnyR1lyay8JoW5nS1pVVP9zpDkKQ1d/wBoBzP4uNdCb17wFORQ2HjAUvDrK9dQQXq7/wCIZIyaUolSg7mxJp6QnhnxZU4WXxmazZhGpViCwoKc8+caGSokOKaa06m4+sBZ3lUhKWRrEw2AJI63D+8GS8DNk4YqWQxllRULuKgFLvXnaL3aXAQiwTKNlZqVhiwUBXqOekdAPCXA5moJUx7prYGtL7szw2wU3UnUr5RuNybAceOzHoCoMYKqLVbjcnVMlnQsombdeivHkWjKYVJUdDFlEC1NhTrGrkZ6nUUTFJAA7pq6W53Y8tt1jPysqKplJhSELdwK0LpNfWtmtDscAfErBgLV4LAyjMlyzRAPe6tt12r9IafGA/iiCGCJXdlBgOHLitWtaEmX5mgT2WoML3YOagkWP7QVmfxTJkpIcLVsBXwJ2aPUsr0CwPBwB8vz+hFKEYxTBAu99+G/fpA2LxSkrmDQUKo4Y6tm9iDxAXbmYNQS6VCrqqOaB6fpHeCxmiY6kiYCNJB4Fq7FhGE9zagL3ul20dB/SA80wy7ETVuEoBbcnT6uDDHEoxgQ6ZSX2IUFfptsxijA4qUmZ3CdKmIBuklwUk7s1+ojU4VbgGnU/Zto76XZjH24f/0fkjpXzXHYqYFBK0KCzfWCH6h71paNv8P5YZUpKV/Oe8ocEhtI8BTxBgjFzJcwlMxB/lkKBuAUnuqSRa3HL0ghSwCNKgpkt59Y84+oGnTEdVWVRNnBLklgLk7Bg/0jGZ5mXaK1J1VHdDWG3gSXMa/GYNS0kM9aiocO9DYHetPC8Z3F5cJawVHSlRLkio6NufCLGvBARbHKSfwillx82kHTzQW8qt+kTDTyhSVJumo/OsOVlCn7C4Nykts9Cx9m9IWYnVIWFKBYmh2PNeel4JdJgIndaDI5yxqVMlqUo0KmDeg8h4CkGYma6bM1aC3JgNWMUNSUqobn9/P6QRls8S3/AJgdQD3pFTgYkpZBKsyHEKQtTJSoPvxuGL3fxoIS5rnM+XMLpIlknSHNnJAB1ENDTCYYplqrua/8ahVeH+kBKxsqYlilIpuSPY1fwiwCDJCJcusJ8cyTK0KkzzMSHKUgGnLv3U1GxjjJs17UpTMDTAp7MQFNp4sXrCebNRKX/LWCW5q24Nqbta0NMnxQKnarUNGpsK81jUpdpVKTm6hLQn1LaziSkalEkWJL/WMRm8pE2et1EAEaRQpcUUW3dveGOKzUgaXCw3+XhBi5wUpglz4bniLL+/bcNDKYxvJQc7hPJUtFGAUwvSPcPiliYkhRGj5Haj3Ip1IryekBhaZOkEv/AHbt1HR6N+8NZJSsO4KTxV+kY4qVKRMHBwkkomZiJCiVLlpUo/MQWBPLAtEgNeWJJokep+xj2E1jp/SOryQWa99hqISl6BmJpem3P/aBZEpA7y2SEORWlWu/X6xp8TgkL29qxnc2DES2AASQR/du58vvAaScIt6KjGlOjWFMhNXG5sAHq70gbATFPRvlcVNHqz8HgwDNLhIUXCVUTs9Xfn9zDDDKVoUt6nduPz2iw7QpsiJqAo6gSDu5sReLMHjUqXoVuPB2/BCJXxChLhStT8Vbz38IuyacmZNJ7EnQNWvWshg1dJUzVi1luXkDbzRaOq0uc4OaezEoFKUsdSR8pUK1EX4vAzQNC1FaSHqA1t2FXjnE5sko0gito9ynOHGhaVKCaAirByQCNw5jUvexn0qXeUjMbjy6j7IkJZL+DpgTPmKIlSkSysEtcJ1AN/a9H9jGUGNUZaUpKkgFRUxbUVEVpsAEjexO8bDO/iqaozJaUdpJSE9pcAOaOkivRr0u1M9l+XBdSNKXLDzJYPsLPGVTcQ2XblA7YQ0vNWUNbkE1IDq2dzGnkYsTkd3UhPJpUUtsNoDn5NpQFoDpPArEy5ba0G6SD6gH2+8K4B2ySV1JwssLJNFMSL3cbc39IW5pgTMUGuaPWGeLlavp+fn1ijD4hcmYggsynD1YioI4t7Rp2tZnd9y8c7qA8KrJcvJKUEfK7/X9vONbgchlzFpShKUncqDgeD38IVrx0xawVKdXLDzsIf5Lj5an0qBUm43HD77GNu2tadEHGT6FWALj4z+HMFIkoOH1KxCFgrU50lJBCgwZIILGg2Z6wvw2ajsySbB/E7Q2zbEEBJQQFOCl+hc36AxkcwzJM7ElISkAkBRQ6UqJ3rTxO/uee5vDaf6gJxPoc/wicYCOy/ttQ0lwsjvHzZns7xbilTErZQdQoQQCPJvtDHLZeiUAAU6SWe93vveAf4oCahNTUEs1CNi9+seSHjqSRgqtOMDKmFLqASf7RHOa4SWxVp1KAOw8QB6NF+LzNKEE0pCwLmqSmZMlqQhY1S3HzJP9Q6G79Y9hVsaFG3MN2HuT/f2VmkALOYLFrw8z+ahpSqEuNT8prVntD7HyJU6QrQUrCWUN2IrUXG4YtciF+ZYYTSNR0hDuTTh3e1oVYgy0/wC08w+HdH3UfQdY8jAmRuq90Z/EpCAZigl3NSBQdLnyiyQmVNVplTDQOdSbOWS/VVweAYxmcImzVgnUogaWA+VrgACgq/nGuyNQEqn+4vTqFvlSwFfE+sXlgDQSVCAAnWXTSuWqX3daHYXcCu96UhdjkpIqE24YWrantBP8OUo/tW9CKUdqcViyThVLS5TqO58HuOfCKgdMkhAmVldSE9xnlu+lTEA8p3Hr6Q1y+QAksltNUkE9fy8OTlSCKpBfo37wLmGDmS5Z7NLt1sGNWbvNx9Yct1cqaigJ0nWpkuHvb8EULyxSVOAGHWr8/wCI5w4HaEzCoOdnI6VG0OJhCk0U4HDU8toDT5qFJzKrVvN4qkKXKWAC2os43tB6pQB5+nrHUgocBQY6gQX7tC+9feCT1UaVYlM4ixPUkV94kMZuJIJAt4esSB3AS6kHN+PJctI1yyS7HQoFvF2YniBMRnkvEzpbIIADOSO89Uinn6iEeYZQoqWw+Y1o1W2fj3jiSgy06FXDEdRYt5/WDDI8O6tAgp0ZUorI0uobB/1v0hTmmInS0JKVBhcN125FWhimUpIXMCXQkAnYl2dub18IuXKRODEP43HHj4iFpmDJSk5WBlyVLUAA5MfQvhjLCZan7qWCX5ZiPGwJ8RzFeHk6DpSAnoAPU0hxlcwDuqNH1VNzQNXwEalq9lau1tTb9hNMovK/hPCqw2JmTFzNSNIlaSAxo7JPzAu1dgWY1hZhcKZagzlyxY13Z7NDqQyQXNDfhw/3pAEyWJiwhJFDqLEXFh5/pG52i5tO3fLyJ2z/AAnCmYT5MsVAJWQwA3G55vv5CAMLhkrclTHYCwF4szWWmYyk3Ac+lj5t4VhKjELUsJQhVBVVGFPpt9o812WykK3+3P39EvqnSwUDSD3bt1gPEpCUBSX1KVUsPr1+kH5p8OYnDSpU1a5a+1Rq0p1aksASGI71CKjdw1ICOGWqQV/MgKALbFn3tSNXtRlv3YLAJngb9UCF5ls5Mw1oQWI9n6iLMzyxSkDSa6hs9GNva8ZXArMucVzHJBOllfK73T+sahOehSAEqAU4uwDMRv4ikYTwWnCrhAnLJiE/OsAdRTw4hViMOuWe0QdZFwp3PLEG/wCVh5isYVXIHmIWYjHBLspzwKw3fVDAmUZRWCzQUIqk0I/Y/aC+xl6hM0d4GjGnLkb1YtCjLFmYT3Qzkne8OdLf1AcAn6c+sL3b3u8KMwcKxE9coKAUVaykckVIcF6X48Ol+SqSAAtJLUIBY0NC9x/UHHMLccdKQrUzlvAMTXjb1gpWOSqWgg1FFGner3TSr8x0Czrdyann6ERynGybry65UNSSHS555FiY08jNTOwokzxqUj5FtW1D0Ox5pGDweKUCzkpagd/R7RpsHmiOzoRqAtuY27CvTdSHeOl4M5OfaeIUaZVWayE9irujqW9COLRmcHKUiYQANJAU/Aq3m7iHE/Euk6qE3Dv4WpHv8GwG71+4fyjI7RuWXFXwbAR/JSud0Ss4V3aj1J+5MeS5QBGj/wBmqfDgQ0VgyR5+rX8vzwWz8SlKm3BDji/vS0ZhAIVYJTOXihNJT/WkMRzu489tvCOUZhKQrQtWlV+98pfrYefMZ7FY7SFqCtJK2SXZm3B5gOfjO1JmKLlgHAIBYM/Xyi/hEjK3sqYkihBHQg+4iztUjcDqSPuY+XzcelJYu52A+pLQVKxYSONx+8GCBsjplajNpMsK1IUO9cAinWlhSE+FxbLLVH15+reUUY/FPKBDVoenT84hVhcfYkgPv5dL3vA7vchHMLQzsQ5d2BD+5EASZpmq4Caj7PFWKmLX8oJSgMTsWqb3rBmTYdk6iKqPsLW84mQJUiESqaXqTEg5IlHb2MeRTCCHRLYAcD06R3MygTUpUdlE9WsW8ftAUqcsp1PTZLcm6vDijxo0y2QnoBx0f3isywzKJMIecruFLADSRS1iBCtGGIlkJbW4I1OxYHjxhpikH89oVy8NNBSTqISnSBppd3pXp4NxEpPiQUsLrLNWh1fMoOen/EcAfV4snL0pKiWADmJcUoLNx0hLmmMPyHu3puW3PSHaHF6O6owc9aR8xJJKmqwe7A2v7xrsuxSdMtNNamLsWBqxPt+ojIylBqxrUTpCEdmqZLSQO9qIJoPlfYVtD1iXJkqzfPV4c9npBWfmNQw2NLO/tB2VSCZZWuilmgYhhRn1EklngVaJS5hmBYU1QQQ1S5fwNovn4ggJ7xLFwXBG7j3947bG4pW1QOe3hMVq52OM9MsqbuJYD88IS4mcyJ6BZSNQ8ZZ1D2ceBgDD5ot9IYC29DHgx57dEsiq0Lb/ANSA/iekaV7fU6rBTo5+gRBBMLPGXqUSpNT0LP5+sWnCpa3jxFMnHqXsRy23iY6mpUblh/aPqT9owSHTnCrS6fNMtTGqbh7tHmGm9oQkCqiwH38ImMwBUp9T+Ow6Q0+GcF80xt9KTzz9h6x1jTpnlGBEp1hcGEICE2G/PJjqcsFgB+WjsmPcGNR1BiAWNfzkQjdOoajA6qsZKN+HMKmXi5SpiElLmhAvpOm9Hf6xT8UykdvN0ABOtWlgGYsQKUo/1grEzE6QxfTdupaEOfOZgDsA5cX4FPI+sejvGU6du524iB9Crjhd4aY40miti9z+hiYfHiWtClAs9eeTT7QDNWAzlzyzEdYvxMpcxMtwxKrnfukv6D2jyPOpLHKdSJyJi+6QQo0YvvvxDnEKFS9Pbp+dIy8nLVylCYgVG9PCvjEx8rUQpS9JOyz7A2bxaFc9LCfYiXqSwUUjkX8jt438Izv8EJJIFQpu8pnDeW8XSs7XLGklKwLbmnGmp94Xyc/TiFpIl0c3O4tRvPeA3VvwpCtx2V6kspL8MKil/G0eyMvDAMWDCsH4gLWUqBDlwRs6evLH2gKZmqJStEwFK7gF6gvUFu9+xhyXO+FBTFfDYUklJrsCPodoUTsMjuuSzVYb+cNZvxOggpLtuAD7kt6CApkpS01SEIPJdR8h8sWN1RlMJVHbJ0MlIZ2/eBDJ5PgNoLRLAJTtt7RYrDOOIIMIzlF4BRUkah4N9PCDZWBUpIIACQRu1SFFIpv3SfKAsrdKWJAPeLbsGt+bw7wWMaWuWq2pKwRt3SmnN/8A5GNezoNdSL55+XoilypiUliQCNnFIkdzJaSXUhCjyUgk7XIiRlkTkqtXYaUZaNbBjs+1of5fhSQhRLOzDobP6iJEjOnUTPVFdTsMEqZg9/B/xopXIravpEiRHbwgQq1YQKuK80eMR8aZUZM1CwofzE2DgjTRzRqht9jbfyJHbbmHBQLPIWVTEuXYgQ1xWTGYlGhSEnvd06gdnNEke8SJHVVcWEEJ06yXI1S0utSSDsHrUDcCO8wzKUkdxBBevevxRqRIkcTT3hlyh2Qqc0SVDRq6gt5ttB2MAE0TRfuhJrRg9ON/WJEjpptAqtbwgFTi5MvVqQgJtY0OpOolvN68xRMlEB/zpEiQLzFWAiUvxs8IDn6QHh8cuyVKSALBRF6mxaJEiym0BkqbBMsHJUDrUokkWclweej7Q0w+OKBpLHUaAUb7NHkSOQnU7KCvnSCpCgFaVqfStnI8P1jLy5qz39ZKgSFEuS48bvEiRbSJ0kIlQJD1JZ6/dhGpy/MUTZyEocpQg1PTSkD0J9okSC9oIk8IJljJ50ngsB6iE2ar7o5Jp5CJEjmG6ASuWGLwdkWEaaOValH0Jp6e0SJDkmEStHKwj6gT8qgw/wDifcj2jjPcuCpQV/UixN2LBQ+h8okSEacFKsnjlEaQkB3NSHoA58LCLMqxJmEpUaixYbxIkdDPh/eqKHx0/Qsk1SC1A1vwwbJmhaXSYkSGAGmUYxKAweY6MR2aw+k9xW4Cg+lXKWLflNfg0AA6bK5uOj7RIkWOe5nhacOGUx2XE3EMSPz6RIkSKlUv/9k="/>
          <p:cNvSpPr>
            <a:spLocks noChangeAspect="1" noChangeArrowheads="1"/>
          </p:cNvSpPr>
          <p:nvPr/>
        </p:nvSpPr>
        <p:spPr bwMode="auto">
          <a:xfrm>
            <a:off x="77788" y="-830263"/>
            <a:ext cx="2619375" cy="174307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58374" name="Picture 6" descr="http://farm3.static.flickr.com/2707/4187485790_a4f1aef3b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886200"/>
            <a:ext cx="4448802" cy="2971800"/>
          </a:xfrm>
          <a:prstGeom prst="rect">
            <a:avLst/>
          </a:prstGeom>
          <a:noFill/>
        </p:spPr>
      </p:pic>
      <p:pic>
        <p:nvPicPr>
          <p:cNvPr id="58376" name="Picture 8" descr="http://t1.gstatic.com/images?q=tbn:ANd9GcTj-1u47oXODu_NZa8O7BFIe1CFgxfxv0szjmoPrcCFGszj-xK3"/>
          <p:cNvPicPr>
            <a:picLocks noChangeAspect="1" noChangeArrowheads="1"/>
          </p:cNvPicPr>
          <p:nvPr/>
        </p:nvPicPr>
        <p:blipFill>
          <a:blip r:embed="rId3" cstate="print"/>
          <a:srcRect t="8247"/>
          <a:stretch>
            <a:fillRect/>
          </a:stretch>
        </p:blipFill>
        <p:spPr bwMode="auto">
          <a:xfrm>
            <a:off x="0" y="0"/>
            <a:ext cx="2466975" cy="1695451"/>
          </a:xfrm>
          <a:prstGeom prst="rect">
            <a:avLst/>
          </a:prstGeom>
          <a:noFill/>
        </p:spPr>
      </p:pic>
      <p:pic>
        <p:nvPicPr>
          <p:cNvPr id="58378" name="Picture 10" descr="http://t2.gstatic.com/images?q=tbn:ANd9GcS5iDE4nGMye1YlnwALRi8hJ1hjMnsiOmP9OToMnrgjI5QnR-x-jQ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24601" y="3899026"/>
            <a:ext cx="2819400" cy="2958974"/>
          </a:xfrm>
          <a:prstGeom prst="rect">
            <a:avLst/>
          </a:prstGeom>
          <a:noFill/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0" y="0"/>
            <a:ext cx="8229600" cy="1143000"/>
          </a:xfrm>
        </p:spPr>
        <p:txBody>
          <a:bodyPr/>
          <a:lstStyle/>
          <a:p>
            <a:r>
              <a:rPr lang="en-US" dirty="0" smtClean="0">
                <a:solidFill>
                  <a:srgbClr val="00B050"/>
                </a:solidFill>
              </a:rPr>
              <a:t>Stigmaphyllon Ciliatum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The flower on this plant is yellow.</a:t>
            </a:r>
          </a:p>
          <a:p>
            <a:r>
              <a:rPr lang="en-US" dirty="0" smtClean="0"/>
              <a:t>They are usually between 8 and  feet 15 when they are fully grown.</a:t>
            </a:r>
          </a:p>
          <a:p>
            <a:r>
              <a:rPr lang="en-US" dirty="0" smtClean="0"/>
              <a:t>It is nicknamed the butterfly vine. </a:t>
            </a:r>
            <a:endParaRPr lang="en-US" dirty="0"/>
          </a:p>
        </p:txBody>
      </p:sp>
      <p:pic>
        <p:nvPicPr>
          <p:cNvPr id="57346" name="Picture 2" descr="http://t3.gstatic.com/images?q=tbn:ANd9GcRvoLJkyhAvPJruEq1ShbydyZ5okzbqgr1G_Mflyb88TovNn9mu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191001"/>
            <a:ext cx="2667000" cy="2667000"/>
          </a:xfrm>
          <a:prstGeom prst="rect">
            <a:avLst/>
          </a:prstGeom>
          <a:noFill/>
        </p:spPr>
      </p:pic>
      <p:pic>
        <p:nvPicPr>
          <p:cNvPr id="57348" name="Picture 4" descr="http://t3.gstatic.com/images?q=tbn:ANd9GcQv5xQ-eU5w112A8yfp2tCqeOsXfOcucbxw3BUBk0pw4tabKsRE"/>
          <p:cNvPicPr>
            <a:picLocks noChangeAspect="1" noChangeArrowheads="1"/>
          </p:cNvPicPr>
          <p:nvPr/>
        </p:nvPicPr>
        <p:blipFill>
          <a:blip r:embed="rId3" cstate="print"/>
          <a:srcRect b="9278"/>
          <a:stretch>
            <a:fillRect/>
          </a:stretch>
        </p:blipFill>
        <p:spPr bwMode="auto">
          <a:xfrm>
            <a:off x="5029201" y="4061842"/>
            <a:ext cx="4114800" cy="2796158"/>
          </a:xfrm>
          <a:prstGeom prst="rect">
            <a:avLst/>
          </a:prstGeom>
          <a:noFill/>
        </p:spPr>
      </p:pic>
      <p:pic>
        <p:nvPicPr>
          <p:cNvPr id="57350" name="Picture 6" descr="http://t1.gstatic.com/images?q=tbn:ANd9GcSnRQWprW3NzVAsGtJMNCh8SADd2FI53VPl2hNBhAweYGpc-Op75w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2428875" cy="1876425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B050"/>
                </a:solidFill>
              </a:rPr>
              <a:t>Borojoa Patinoi 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  <a:p>
            <a:r>
              <a:rPr lang="en-US" sz="2400" dirty="0" smtClean="0"/>
              <a:t>Varies in size from 3meters to 5meters.</a:t>
            </a:r>
          </a:p>
          <a:p>
            <a:r>
              <a:rPr lang="en-US" sz="2400" dirty="0" smtClean="0"/>
              <a:t>The fruit is about 12 centimeters in length and can also have from 90-640 seeds </a:t>
            </a:r>
          </a:p>
          <a:p>
            <a:pPr>
              <a:buNone/>
            </a:pPr>
            <a:r>
              <a:rPr lang="en-US" sz="2400" dirty="0" smtClean="0"/>
              <a:t>i</a:t>
            </a:r>
            <a:r>
              <a:rPr lang="en-US" sz="2400" dirty="0" smtClean="0"/>
              <a:t>nside one fruit. </a:t>
            </a:r>
          </a:p>
          <a:p>
            <a:pPr>
              <a:buNone/>
            </a:pPr>
            <a:r>
              <a:rPr lang="en-US" sz="2400" dirty="0" smtClean="0"/>
              <a:t>	</a:t>
            </a:r>
            <a:r>
              <a:rPr lang="en-US" sz="2400" dirty="0" smtClean="0"/>
              <a:t>				It is used in </a:t>
            </a:r>
          </a:p>
          <a:p>
            <a:pPr>
              <a:buNone/>
            </a:pPr>
            <a:r>
              <a:rPr lang="en-US" sz="2400" dirty="0" smtClean="0"/>
              <a:t>	</a:t>
            </a:r>
            <a:r>
              <a:rPr lang="en-US" sz="2400" dirty="0" smtClean="0"/>
              <a:t>				jam, wine, </a:t>
            </a:r>
          </a:p>
          <a:p>
            <a:pPr>
              <a:buNone/>
            </a:pPr>
            <a:r>
              <a:rPr lang="en-US" sz="2400" dirty="0" smtClean="0"/>
              <a:t>					desserts, and </a:t>
            </a:r>
          </a:p>
          <a:p>
            <a:pPr>
              <a:buNone/>
            </a:pPr>
            <a:r>
              <a:rPr lang="en-US" sz="2400" dirty="0" smtClean="0"/>
              <a:t>	</a:t>
            </a:r>
            <a:r>
              <a:rPr lang="en-US" sz="2400" dirty="0" smtClean="0"/>
              <a:t>				medications. </a:t>
            </a:r>
          </a:p>
          <a:p>
            <a:pPr>
              <a:buNone/>
            </a:pPr>
            <a:r>
              <a:rPr lang="en-US" dirty="0" smtClean="0"/>
              <a:t>	</a:t>
            </a:r>
            <a:r>
              <a:rPr lang="en-US" dirty="0" smtClean="0"/>
              <a:t>				</a:t>
            </a:r>
          </a:p>
        </p:txBody>
      </p:sp>
      <p:sp>
        <p:nvSpPr>
          <p:cNvPr id="56322" name="AutoShape 2" descr="data:image/jpg;base64,/9j/4AAQSkZJRgABAQAAAQABAAD/2wCEAAkGBhQSERUUExQWFRUVFxoaGBgYGBkcFxwcGhgYFxsYGhgZHSYeGhojHRkXIC8gIycpLCwsGB8xNTAqNSYrLCkBCQoKDgwOGg8PGikkHyQsLCwsLCw0LCwsLCwsLCwsLCksLCwsLCwsLCwsLCwsLCwsLCksLCwsLCwsLCwpLCwsLP/AABEIAMIBAwMBIgACEQEDEQH/xAAcAAACAgMBAQAAAAAAAAAAAAAEBQMGAAIHAQj/xAA/EAABAgMGBAMHAgUDBQADAAABAhEAAyEEBRIxQVEGImFxE4GRMkKhscHR8CPhBxRSYnIzgpJDorLS8RUWY//EABkBAAMBAQEAAAAAAAAAAAAAAAECAwAEBf/EACoRAAICAgIBAwUAAgMBAAAAAAABAhEhMQMSQRMiUQQyYXGRQlKBodEz/9oADAMBAAIRAxEAPwDlvhvURvIZ6xFLWxcQSEPUeYjiOFlms/CiFJTNBWZSg7UChVjVmcdRHQ7ruNH8kkSl41SgrRlFOLE7AkOl2I07MTzy4OMJklHhKSmZK0SRUdlbdPRos3DF5zUo8UkMVOABpodsQrX1cPG0ayeVPMpYUksoZg1BBzBGo6QXfPBMq8ZPi2c4ZiRzIzKdWAOaakx5ey0qImIYBVSBl3GwfTTLYmK6bauUsKQoJUPQ9DuDtEVLq/wCMurOczeFbQiYZZlkkaj2Tpn9DWGEvg+aB7qVE+8Q3/a5jqd6zkWmX4qUMsNjQMxpjDZiEdnkpWWxMXZzTPrkPNo0ppOi8vqJsqs/hI4UkT0VPM6Wof6WqfP1iCTc01JKQQtASySzPukgmnxyi5r4UXi9sPnhUCk9xoY3s9xKSFlgpRBYfb94OCTkVuXwghViUEoecmYFBaScWEljLUMjuCGqIq065VJUQQxdiFBtHjpSpE+X4RCFnGeYBSgTuFLSQz1p1ij8UqOIqmTCqaFYFBVaMMKnzKSkiprCqUzJt6K+bKZdSQU5llVFdK18ont9rAOFM0rQwYkNTNmzpWALRiNfdGTVH7RpLQ4Y+X5tFbvZdW8DSfZQTUsCAx7gmsTXIJaZhmLKShNB3ycDpA9pWVIA2p8IDmTQAEjmIp0HTrA62hpxs1ts39dak0BUWo1H2ggjDOSoUEweQOSh6h/OAzPUNh5CDLKFTFAUJ0cUdxtV4pSom0jo38O7RgExEx0ylFiWdJJDgdTQ0zjoXCc8FEpE4ETWVhxEHcFIBJKWDMDmBFYuA+FJHhYkqBLl81CrtvT4CNZk6YucFEEEn20gtiAcc2/eOeMuqT2c8ZVosVv4NskxCzaFoUUv4S1lICBixAAOxALjYhxHGb+4aXKmlCUhbUBlqC3A944TR82YMGg3jK5JkpRm4lTEKIcqLqSTkFH+k6Hy7r+E5E1drlJlBGNRZJmJdORUS2pYFmq+VYeXJ6iSqhk28jnhO7p0mWpa0cqgMKDmVlQSgtoOZ3OkA3tZZyJjkFSHckAlI/qcB2NM46DxjdAmWeSAWC5qSoDUYSVa0D/SFd4ygZikpZuZNNsKhkOkSvoB8mOo54aueVaUpXIBKG5wStKFNQpWgsFVc56COk2OVglpS7sAI5bcXHFns0hFm8CbMmSy6UhlB8wSoAZ1ORI6xBf38Q7WF4T+g2FRQBWocDEakHPT4RbinGDtlYzjHJ15Kn8o5X/EpInW+VLbIIScs1KJ+AUIjR/FuchBHgy1KU5RVQFWNQc9avtFXtHFhm2o2gIY4krY1TjGGlGOFxvHU52M+WLR3kqADCrUA7UaNLbakykKVTEEkgPnhDtFAu/+KZWpCRZTjUQOVeKpYEpThcnYP5xdbvkNjmTJZSpR95QUthUUSMKczRL94yn5GUlL7TmPB/EtoFtIVjmCYpSigFhjU3Mp6BIby6tF04nvazymVa1IUSOSRQgUqpQdsnqR0DxV+JlSZs79BBlmZVRIIJGhCdlV7xWLzsiBLUggDAS629tQPsuAWYK3YNvEVzuKrb+Tlcv8RXM4xnqLmarID2QGAAAHkAB5R5AwsSD7q/Ix5D+pL5E/4Kya1iWSsiC7JKQlwspII0NR1FDEcuzoJ9tPor7RHsiwyuiXLUSlY9rIjQ/YxcLuJloSkAlh7TDUmny9YqVxTpUuckrmBsiyCqnZxHT5fDiwnEjxkpIestALaZzHhe2cJmSFKJpyU7H4dfvuPKNZctlMQ5Bpt39IOl2MzVKQbRNGAOQZaGzbPFnBku6UYQy1lQoFNLy2Yq0+sQc12wn/AAXqaCTNQQQwI1bTuc43UUHESoAqzBIDFqsXrn8oHtFlWshAtM5LkAPKQQ7gB/1R0jWXw+UlSZs8rf8A/kgcwLg0mnqPOJyn8JmaJru4gH+lMxKl5JUzqlndJfL+142nXkoKwTDib2VAB+hB1DbwstFjWmkubJ/3pmA/9gUIhtFgtGBJV4ZWnJpgBKTUN4mHV/WEfL+RPcWGy38pJwTFUIZKvliOo6xSuNbl/miVJGCammyVAVwnQGtD19DJlonBBCpE7l97BiT2xIcdc4js18y1slS8JFHqOgCn2LdvKCuZ/IFKSaOZJUUnUHI/VxBNnUFkukYgCQ2R8t4c8S3MRMKgH1p7wFMQ3b4jsXV2SxqSoKybTXrSO2EoyVnVGaBSSHFdPtBVjuckJJJDmgAq0GzJCahncguNKNn1hhLnhIpT0/Gh++MB5Jp6N5PDiVjnDDZPteuUZY+EAZ2BE2oAUpxzJS4ANCxLltM4lst5qVNTidTkCppoNBF0u27BKvCQmYBinJWkFBcNhJSFAZjEXO2cS9zwiKb0i0m70y0pICzjXTCmgoSVKJyScOf9w3hJfnDClqJlTpsnFhxYDyqCajkcAHKvQUMWu3zAJYTiqWAGdBn3jSXdMyZhflSBqK0yo9KNmYo4q6QFFvRWrzsyV/6jYFpZSdwaEP3djuAdIqkz+HtrxsF8gWCiYtTctClQFFAs1BUGnWOrLs1lsmBK8KSxCOWmdWIYCpyDQPb7/QkKQBXC5AUCoAkgKUnPDQ7/AAhfTcdtDdel2xJediUUpBmDw0BIJqpSmZyrJlHPuYSWqxc5XiBBxEMDq7B3zc7Q2tF5ABh1rs/Tb8MJrUsVI8xoRuI45p3dkG8iuXeqpCSkCWpCiCoEKBcCjKZwf3iv31ey50wqIGQAw5ACgoK+sOLakHzy69O8V2dLqfztDccU3fkGNk1rvgzZUqWpCB4QIxJS0xQJoFqerZANG1nTizDDYRBZzXf5+sMpFnGlPjHZHA2y2cG3jIsoXOWypoGGWht81Pps+z7xaLm/iEFAieNXCkjlA2I6fnXnEuzkdYOu+6Z9pUUywBhSVEqOEABnLnSog7wPGco4Rb+Lr3ss+W6ZiBMSoFJwqSSMmxEZ69KQmnWSRJu5U5RxeMWSxC/DBJOAOwxOk4lUrlqYpFrNS9YEM50lKjTMd4k4qxrt2BzACSSoBzlWnSMjXGo+yKdv2jItYaQlQILbCnqfwmNZMrU5CLPwTw8bRPxrQCkZJOrN8PvBq3RthPCnA1pUE2jAMIqAcJpuQcou03iq0IDTFJUOwPyi1WjDZ5bpBSrZgXps310jnSiZ9oY0BJJyokVJ9Iaa6LDGlgsd0SDMQVEE4+YtRk1CRXep9Iin/pK5Veor+ecWG40hFnXMIIxVAzoAyQR2GkUu87aSokABzvWISj1in5EkqQ4sFtM2fLl0LrTrscR+UOL+sYlzC4IeoIy/+wh/h+krtYJHspJy3LZ9ni1cVzUuU65scvLrnCQjcHJmSuDbKba7Ske4g92hjLl47GiYOVlqT0bMfF4QW61JqwB2f83i1yUNdMqjYiVH1UftEYx7XfhEoq7/AEILApImoxF3UAzA0JapZ/jGXjbBjUlRSQHDLTiBYnVT/SF1hmA2iVX30uOxf6R7eY/UVU1JMczgmroVNpYCrdcEsTCmWhmNOcNXPlJbOlIrV9cHzETFJlsopLmXkSN0EtiG1PMw6tdpWVLXLClrS5CRUPo/R2gzhGdaZ2Gy2qXMmIUCULUGmSSA+ILNcOVDuM8oyhKNzh/6W44t2znthss6asywhSpmI8rHE+2HTWLrYv4QWxaAVeHKJ0Usk+eBJHxjqNzXFLkBwAqYUgKmEDEptH0HSHMtUdfHNzq8F48aezkEr+FVtkkKT4Exvdxmv/JIHm8XHh+6rTL8RMxJQkKThUSFEgJIOEAsM2emcXNojVFpQ65G9GINYbvQh1AOo5klz2fboKQYqYAH/O0CTSd/LSKheV9TZS1YMQIPMgsQdlB8x2isfqIJUjduuEh3f8kTkiiuXMD2kkt7uShuD5RWbbgly8SwmZNCSlMyoOAlJw7K9kB2yDbkw3lx3IGELC5qjRYYBQ7gKZQ6UhDbuOZcxS0/yyv7RjDk7hITQlw4c5axPkTk7RGcXZraJmBVKg5dQdH3gS12vCWNG3hRbf5qVKQpcuZLdSmVMSQSXchL94HsNjVOdLqOB1FQGIj6s9YRcfhien4GUycG75D89IXWgBQcRlptapZKEJxN7SmJZ6sH1ZvysBSrUoqcuEnYkD86Ro8VA6U8k8gVEOJIyOkCKsRTmKbtBlnllmIpDvGA9aC5M0GhoY2UpqP0PaBvCKssx+NGqpismLwNhoEtkgOWhRMQATidmLMzu1BXTeH67OVBTOSlqAEmvbJgDCO9VlOEAbkkjPQDt94KywpESLxADMKR7ABmk1ZI6RkU6CdUaoRiWEae99o6fwTYsSiErwlORNAQxbt+0c6u6xlJKlUi0XLfglFjluKH1zh4YeTKasvvEAniUxCMKdQoOSQd6xU7jl0Wo1VNOBPZ3WfkPMwRe18S5iAEGYokVdb1yy9IP4akoTMxqICbMir/ANZJJy/uPwgT90kiryx7f15iTZkS8lNzBzUFObd45xaLYSp2d4k4m4mMyYVO5NPLasJE3iTvEOaXZ0hJuzp/8MyEpnTVUDADuBX/AMxEfEN7eIVDTeALoUZVjSNVc3q5+RT6QntCtyWOYfPzhHJqCiBv20QzjmSs9GAjoV4Mm75EsH/pgn0Ecyl2YLmJQCQVEBs8y0Xfi63BLJBDJSAG6UicH1jJiRwmILtCfHl/5Z93jy3qHiHvA1zTiZxLUQCSdqMPiRG0laDNT4hKUlQCldzpuWdusR/AIq2kNrvmFCVKQWDjxM+ZKgQAWDjmGYPvxeOFZOCQXWteJayCtWJQSFYUh9qP5xxizTV/qJQmZScpUxQUrwkywp0gJ0U+KpOgYZx2S7LUJchALnChOQcksMhu8T5rjSwdiTj7R+FQRIVWEy7UxziSXbgzvDcHMoyN3pj6IJ0wQoVenWI13nHXy/WqSpIb1EMJq4rXENjSvDNY45XMkpISpgXICiC2T+XUwcu39YBtVsG8eauWpWifbNlalCVLLS0rSCXUVeGa9VJDnPXrDexTJMskzES0qqRNSh1P3CQ5hJKsNo8VQQoMSWyVy6FmLFtS0O5l2LSkJXaZimFEpUGDaUoI9fstnR6sEIOJbQLdarNLXNaWUrDqoApixZzRwkPGtivmXdMtaEq8S0GqqchFWAGeoqr9oPXdKVVGNTHMkMDvlnCq3cOScRUoEnMkrVr5wvfNpEXzxu0sktlt1nn2a1eGVqnrBmCYQlK/EAxPiQrlALgJFAGioXRxbaJDYChTElPiISspKi6lJKg6SdS9YsIsKUpJQmhrmQ+m+UJ13PKB9hXkrfuDAlyZtWic+VOqL3w9/FhE3DLtkpAct4gHJlQqQQW7g+Qi2ybHZfDWZSZS0TWJDun/AGs+Hy20jhK5CEGoPrDG47xCVVDpPuqBIGrv9PjDrmb2V4+S9nRJvDtmRzLROSHzSuWX8iAYLs9ju2ayXWlWyiQo9aOPSKgjjaaoBky0oGXI478xMSWi+5k1ChyAkcqsOFv+PnprCrljHwB8vEtDSy8IWWaqcUWoS0+IUoDg8qQxdyCXViboBvCTi/gKagS8M1ExJJclTMA39Rr2EF3ZZVJKUmRZ1AJAczZidKmnU7Q0tJkyw65SCD/StUwDymIHzivqRrwHvxtZZz83aEcubaxkWM2uyGplSgdQEsPTDHkN6sfwG4fKEFr4PtCT7OIbguIGF1zpf/TJbo8WaVdlpwkAKUkipQchvXL1jLNglN+lKWraZixP5FiYZpHM+NC2xWolPMhsFcgCTkBlvBF723+XkYCxUrmJDPWrPn5do9vO2ZKUwCKgAAAq0yagikXzehmKNXiTkE8TaApblz0hvYpaVTE8pcnXIDoN84r12gqWCA7RbLIlSAZqw2g0YRzuLsLSSwNLzvM+yGYaador868mOrQHeF9KJNXEA2VS5qmGWu0Zq8k3kuHBVlxTjOV7EuvdRdvv5CJeILYZswkP2H5WI7NOwyxLQWAz79d48nW2XZwVr5ljIJq30HcxNu8IV5wgmxWMSZJUo8xFTsM/I5QivC+QuX4KJaSpT4lqAUQHGHB/TqSc6gRtab1XO9pwkVbTcOdTU5xBdloW81YJAmUDMHCd9hFYcdZZ18XFTt7NbFe02QqbIStkT0DEKVAcpemY6NnHUbNe1B0jjFvnlM4ke6QfSLhYr6YCtCAfhHL9Xxt00DkZ0NV4gwPMvFtYqH/50jVx8YjmX09XjhUXZEty736xAb96xSJ1+GBF3wXoYdQZi8zL9gSbfnWKcbwUdY9ROJMOuMUuRlWxUsTZEyWULchD1DFi4y6uRqKwJK4p8NWG0JKJmyhhQeoKTzd3AiKyJxysJKiAApJSWUkjVKnpQ/KJZElE0hM6Z4yXZykJmjuoApV3IjpTkv0LaC5nFWIMFJbQAADyApGptiQMc11HRAqN/wBRsh/bnu0KBwugl5ClS5mjglJf4junF2EKbZZLTJLrAABbGFAp7Ej5GsVXIngOxxbL5K6ggjIN1OTfSBpk4oBxHmOY279flC2XewQX985Lah/xbLvn8o0ReBW4AB3JyHVxXyi29goy2T3iATCOh+UbzGGrnf8AMh+VgXGD0aG63sWxvY7SCwMPLLbUjGMJdOBl5JOJOIpbcBsnzG8VmTNSkAk/c+ukE2W0ORXl6aP0z+8c/IqDpZLVJt4L8rk5benb80gw2hwzNXT4wq4fsZnrABCQKlSjQAQynFKcleZGfYZ+dIg1SsjTqzRNnlGqsT9Eob41jyBDNl/3HzA+DRkCx1yfhCS2cQzQgpQs4S/K7D/5Al3kjFNme6C33gGwIQpYKjyipfI9I14itKZssJk1CaqJ5QNABv26R6Pa3lnfGFq2CXzxAqaWDsPSErnWNUjBnEgVqzAB4oom6oaXLImrxFCQyQ6lHIAAnWj0ygm9r7phDkinQN8DA11XicBxk4RoHyo+WTw3uqwzJ7LUlMuWXAm4MSRh91Sq4SB0ED07FcUVmWgqVrXTftDmzTFJHLLLAEkZP65mB1XaPHWlCwpIIZYDAmmT5VevSHQkIKkoqSRzEsAP7jkwFT6RKYskjWyeMpiQlI0SC5I6jX5UMFzJqykjlSHY4UkB866H1iw2KyomlRk/o2aVLCZk5fvAKJfDqok0GrDLKKrxZxRLmJTJkJAQl/dGJR3URn2AYdS5jJVoeMnH7Qa0LJJlpUS45mB369WgyyWF2KiUADbPs8CcKXbMtAOBLkFn8iQN9D0hpOkzrOMM2UWr7Wp6H8yh0/6dEV/kxBxBd3hqSsF0zQVJ3DHCQR3Y+cS3e4IlEucIUg1Ygh2DjSo8jtFq/wD1yWuyTbTOBokGSAqr+wlJLZFZDjoIqNut6RZpKf8ArIxVyKRiIFdSfg0Qfv8AaQkvcw3xt4wzYUyL3Cvbod9D9jBhniOWXE4vKJ9aMnTImuy7lTJiQlJU5yH7QvmzYZWfiOZJkrRIAxzQUqWRzJS3u7Evno0OouqQ0Y28jniDhNdnQJmFQTq+hhR4UxMvGlJUHYtm2pG7UhRPvCcpWKZOXNmEBNVqUcI90kk06Q5sF9rZLMoJZ00D1cdj8DFuPha27NKKTLbwlY/Es+I0KVYVAmrKBKS2zA+kTWq5kp53YjLf1hFZQuzLNokv4Sv9SWA7g1CkvkoZ99C5ezS7aLTLdCgxDu7D45bQs0o5Oeca15F6ZpRM7K+R2gZU4pUTjVqGUHB6PmB0yhnapZKl1qHqfnvCm2pIUSkkPXoXrlpnASTwxAC23XIUASnCS74CyXB1Rl/xwwkttjWBVDoGSpb07pzHcjziwBT0UWDnPsNoDnqIGfskh/Q/WGimtDWVpGM5FxucvPrElEaYjvp5CD7SPELKzqyh61GR+fWAk2JT8hCumRHcH6PFVL/YN2EotoLU9YOumyEqCioBD8wFSR069YGs9iRmTiPT2e3Xz9IZSFEZafmUCSvYtpDyVNwpCUJLDUsVfAADyD9THk0lZdR+AHXIUgRFsxHEGSSchQDt06QbZ5+IvmAWfRwMjEJqhX2lg1FhBj2CkTUtl8m+JeMifUTp+jkqra/YZCPJluUabaDKBFUjSYtmbzj1FxpnoqN7JhKKi8FzFBKCh3WQPKop0pAsy3s+AMKt07feBkKMUS+R2l4D7MvCCNGjxF6TEgpStQSrNIJwnuMjAi16RqmDQKOo8I2Cy/yX8xasLBRSAVs6mJIbN8j5wLck2zTrQca0okoYlOIBSy7JQCcyToMgCdHjnhmlmc9tH3aJMOEdTCSggdUX3jrjIT1iRK5ZKAQmXKHLi7mqjuWiu2Ph8kYluAztr6xJcVqkIS6vbLOo6VdgNsvroA9tl/SptQUjINXYVrHPNtJ1snOXwE3YJqW8NZQkUpRqUyz1h9IusLYzJgWov7RWa9OVvjAXDkozEqIAwHJT6/27nRuvSDbwvCTZfbWJeuFwVnrhS6my6Rz3OsBXNNInveQZNlTiUPAlLStSQeYgLCgEhTYiVsAH16RzC/rTLXOmGWkYTMWUkElwTR36VoBnDvibipFoR4coTMIUDiW1c2ASHYa5xtw3w5MtNlniVLK1YkkEDVAJYE74iOsV4ouOZbD2b2UxSKx4ApORIgyYKs3qPpGikc1avvHSGzRSlbmNK9/OC0SgUjzHpX6/CNkyxtAVAcgNMs7QbZnA1iVKRrSHXC1yGfNDj9NDFZfR6JpqfvGYjlZ0S6+GkqkS5JUgzRKClDEMVS5oc2JYkRXLdZFWOdgWWRMBIc8oI1STpk40oYu9huxBJWlgcITiBOJnfD2c5bvC7i+7CuVgmcyNC1UFiAqnf6RKfGpRyCUU0LV2jECrcMfzvC2cgkJUMgMJ7j9mhRdl7KlL8CaCCnlJNajL/azEH6Mz6VMopGhqO+v0jkcZRlTOZpxdMWzZdFZ0Ir5GFdpmgqU2yfhT6weuQolSUgktibXlzp2PwheZQcZVp6/u0VjLAUwC0KZiBkXiGali4gmeAIHCcSe1PT9vlFmYYXekTKLHMxIUKKLaE5Gm4MM7PdRP+nMBP9K+U+SvZPwhbLIlBLe1Qw2SoCoyZx2P108ohKLWmBsLF2YD+snmI9gGndRGfYHudIkXObPsBkANgBQDtBNgtuIMoOk5g1Z6PXIvqILNyYlBKSUqOSVVSf8AFR5gO5MS9T5Fb7Chz0jIZJuJZ9+V/wAlf+sZB7x+TdWcRnho1DkViadUxgGgrHsHpIHMYIkWiNCIAT1SsR+wjMLRiRGyUwDEkiheMWsqMeKLBo3lBoUB4ks0SpmRsEgguPN8oxEoqNKDQQtmo9QSY9WdBEkxYSlhEaUtU65RhQlMxwHqw2qdA+5oKx2z+HVpl2W7pajWbMUuZ2c4AD5JBjidmQ/aO88N8KtIkpU7hCXAzdganTOFtrQtu8HPeN7r8Scu0IQ2MkrAGSsyttjr17xU7QE4QEpqKk7vkM8m+cfRlol2eyoOMJJb2WcHvqfOOR37w4J01S7JLLlyZaBRs3SPd7em0K8fczNV+ynWVDpUOj+ac/gTEiUBtPWJVWdUpYxpUncKSQcJoSx8xGSbGrEQEqU1CwJ6aRk6bJtGiEFRCUsXLCuZyi+XRdqpErAMIU7qY69e0BcHWBFnmCbOllZ93lPJq7Ee1De22gSrQVIOJEwEjo4IaM3jAKxYzN4qOHBhQkBqGp3JOtYJFuUojFzaeWsVizX1gOEpNAaty9id4JXxGJTlQUxLjE9Ogf3eggJ/kzk3lgPGF1+InxEAJnSgcvfQHIFR7QH1FaQgsd4qSA3MhQBG6enURYb9418SWlMmSjGCHUVUCXLskEFww116RT7ZPTLUAGAaoGznL81hZVJ9dmavZZbuvXBPRNQSVIIJoQGIY11pEPFMhJUVy6A1Oz6kEaP5j4wlue8EoWp1ci0+02JiC4JHqPOJLRbgHXLLjIsXHlCNdVXgWcUkqBp6zmwL59Dr+dYjlTA7b/PT86xuielXY57g7ttEMyWxhkTCSCaANDu7008MlyQ4+qfqP3hQmcVpFKpod23iaQgkg4m+dNoE85FLTdUhxhVyl4tVrsI8HEkuQ1fgRu+sVa7bT47pdImDf3gNuvSHKbfglqQouT8O1YmoqmB0aLwLOJSiknMNrv55+cZCwWzdavUxkRpCWcdKfxxGuA9YgAjCqsevk9YlwbxLJtBDtQkQOmYa1MYJx/AIwTZo2SmPRMpkI3SQ2o+MLYDxKKPrGyVERmAaERuJJ79q/KBaMYFRImZELRsDGoFElNc/hGpOJQr+0aRJZicVM94AHgtfAlwm12tEvJCR4kwnIISR8yw847FfHFQlpKLMQ+qtT2jnP8O7otKwvwSMM0YVpZTjCaKx5BLlVHq2WRHU7m4UkWUCZOUFzAHxK9kf4jfqawnubqP9Ep+P6V67eFp9rV4k8qQg7nmPYHIdTDG+rXZ7JIVJlYQVBlNn6/WIuI+PABglU0xfYQtufhNdo/WtSiiVm2ROtdh8e0JhYjl/IE1qP9AvDFtSMaEmWmipi8kuGZJzJyoICvKzokFC5IwIWPinlJPXlfzgy8L2JUtKRhlpLIQMgkZdN4FtM8KspJSFJRMeuygyvQ4fWISdUwN3gHtF4NNCg+BYdtHjWRfoS4IetO0Rz7LJXKC0pLA5YlMN2rGi7HLlTXl87anIdQN2bs8UlLrlok3Q8N5CWgugY+ool9tz8oivi8EKShRSFCoU+b7wvVanSQVO+h3gRZpnTbOIObeRHNvQtt0xIcoQEVDMK0hJfFkUoBYqEghW4fN/n5GHN50w9n9afSABNdOW/mDoY0W4uwxk08lestoIcHSD1zi7gmub6xCqwg5YgrqzfAfGMsqSCUqBZOe7dDHa5RmXdS0aGaxcUg2VbHFfOB7ZZShWbpVkrcZjsekEWG7XTiJw4sQRUEY0scKhoCMQB3hOvwI+O8BchbEKTp+ecNpaUqRjTQj2k7dexiqrWUKbIjT7GGd33sQQ+eX7HpCaIyi0NLLMIU4cEF3284fothtDgn9SpKXbG2qeradKbQhO4jeXMwjG7HRtBv3iHbwTsLxj+n4n7xkQrvQKL4MT6uz9WjIjgWjmCY9SI8jdMe4eue4aR6lEemPRCgPSI3CflGoiR4xjJSIJkS6xBIHNEkpfMYVoUmmRGQnWNJ6qJPeJUB4FI1kNDRzBd1ynLBnUWBOXcnQamIlYA6TnmD9ItvA90y/CM6YysRWlKTk1EqJ7uQOxicpdVbBNrrk6xd1sFhkIlSwBgSymAclqqPUl4r9vvmZaFhCCpRUeVP26QPKta5ywlDlZ12G6jtFhslok2JJKGVOVRSzTyA0Gsc/dz84Oe+23gkuvheVZWnWohUzRPup1oNVdYT8UcYKWClJwo6fOEt9cSqWqpKlEsA7l3oANe0NLi4b5kzrQHV7SZegrV91a7CCpX7YqhrvCwgG6bpUo45qzLSQ6Umi15ZA1SOuecGTbalcxMoIwyykoCNNCPikRNfM2XMXVYSUpABP9sKrKCtZW/JLfm/qI0H3gOKppBT+BdZSyjLCVJSoskHZ6B8jDSXZUhBL7OPMRpMuqZ4q1JIEtTKFcipONm29oP0jaVJVXIuKs+20c8526IcuHRFbrtCDQhix6wBNW2eRPof3hom0BcspOYqP3hZMGYIfpG84E/QpvUVD5BI+sLf5gdOh+kMb0IxMdEp+QMLfG6P2hkEkC2q1DGilh65bxMJCyzZNERs5NMP3L5Zw6vwNFtaJ5lhRNKUoHMWDiiWDAk7lvysRW+550l6AozxirdCNC/rDu5ESlOZImHAEpWpSQFYi5wsDQBlM+3SLDJnEUIY9c/KjwZ8k4vKwPyTcJUcsVe6UrU8sLQU0SS2FWqg2dXoYDm3niOTNk31jtc66LNakFMyUgk+0wZX+QUGI9fnHKOKrpk2e1LlScWFDOVEGpGIsQMmI+MU4+WHJ4yOuWPJtG9030QyVgkGggu1XojIu/XSpH3gK4LOtS8QYAZkj4J/u+UNr1usEEy+VSs6BlNp0PX5xKaj2ohOMUwNd5JBzjISTEqSSCopIORBcegjIb0F8m9IVgR6I1SY3ePSPRPXjZKo8S5iRKYBjwZxIIjaNgaRhSaUKx4nWMQaRmGsBintp9lPnHqZlI9no5X6xHLyYwpkRJq5MXbhq0kWdABaqh54j6aRT1S2QHZiSYtnCpmKszBHImYpeICp5WqWq0c/1GYX+TSh2T/pabPeaZSCkFjmSMyWzPTYQot1/TFqZ8RNBhqSdKbwDbpqalRI7Q/wCFrrSg+IsOsjlBphH/ALEenrHJF0ci+RzwtwyEDxpxCpxDpFCEDpoTufLd2F5XgaAZlq7HWFtqvAJpUNkRAlklKnKZOXvE6An5xTv8Buz2Vdap8wuWQPaIo/8AaPr+8E21SUsgEDCKAUFPpDG04ZSAEBgBv6V1NX84rmNU6aEoZx7Si5ABPz6axr6jXWgyfaD4KFj3cSTuySFeYYq9Ikuy0oKxjdD66ecaWlKJakh3wAsGckqICnOjpxD0gKyzileE5g0JPtDQ+jescrdTsny7TJLdL8OYpOTGmxB+jQvnTSOhh3fiStAmYWKGCgDRnoryNPMRX5qnDw7VMmC2uq/9qf8AxFIG/l05jMaQVNmfqeSe/siI7aXqCAflFYrA5CLTgDqqCWp2B8oGm2kKJAL9nbOIJoUc2MamUzHIfGLwaaoe1Q+uLiD+XSEHNOJUopLPifFLLlgp6jIEZVicXzNmpcJKRR8ZZ9cgK7uYrU9AwnEc/N/ON7u4iXJCUH9SUCKKGTPyvmE5w8odlgtKPqJPyPr14lVJluhSQshmAoRkXGXnvFcFmB55pMxaqnET0zOZV1iGfP8AHnk5Jf4D6l/jDiWl8z29Y5ZexUtkJexUtmWa1JZgGGTZAdoOk2hKqD0gWZc2Nik4DqRUemkBquNclWIFSh0aJNJ5vJF082Mp1zy1nESoPsabRkGWVToBKmOucew3Z/JVOX+3/ZzAikamPQYzSPYO83lNHoMaRumAY3TEi7MoJCiCAt8J3ALOOj0fcHaIJRibSCxTxMSoL5xFGyRAaAEiXiGFi2+0D+E2vSLfdl9WNNkAVJHjIfGS3PVxgO7M7+T6I7faETZq8KPDBPKkVALNmznIRPLLOC64FE5UOLvVaBIAQFhBUrCXZJ/qzPXPv1hTaZbEg6GOhXcoTbFY0AAgIUCdcXiLf4BJ84jzy6x0T1FgvDN0KKhNnEEA8idCR7x7fPtFinWzCksPOBZs8IASBygMOn7wMmeVkIRmTTp1PQRwOVnA3ZNLUuerCGbNS9EjV/trD6RMRJl4UOBvqTqSd/8A5AshSZaMIIc1KmDlT69OkK7TbFLIloDlRoNO/QDeMmohvwET1rnzDLRRvaOgGqoc2SzplS8KaavudSesBWSX4LJFTmVaLOvpkOneBrVeBWoIQ4KqD9/KHUkssPZaPbZPHipwlqF+tYivmSyUTXYPhUQPNJ+BHkIgt6eYaMAfp+8MbtnomJKFuQoEEfbqCxHURJvsyTds1sNvISymKSGL5EGn4YV22UZMwpcFJqg7j7jIxvOSJKjLUAWyOhByI6EQNabTiGE5A03Byp9odMIBbZgTNUT08uURpMtCFVcvHlp5pi6+830+kCrsmHN+hEVjdDHq6xDN/aNlqYd/lAcxY3goyRIJ2HImmoiBS8R5RTUnMxCc43QYrkqwiyWbCQE8ylbD4NDayzMJBNRqIHuqcRzMXGShmHBEMUTEgFSmJZywH1YP+0cvJdkpe5/kY0A5TQ1G9C0byl+YMDWRctaJakMStLsaEFyMLPnynJ6Vg+zLSCAUCv8Al94k21snNNPKNTd4NQaR5B4myv6T6x7C92TOKpjcZRkZHvs9lGJiSMjIADSTE4jIyGehfJ6I3EZGQGKbSM09x84PuxXKo6lQc66xkZE3o6Y6AL1/1F9/oIsn8OJhM1aSSUhIID0BJqQN4yMifL9hNbHlpNYNsCeYnXDL+KHPxjIyPIW2eatMxZ9rv9Yg4dP607oEt5rrGRkMEa2j3+i1N6mF9wf6y+gp5qSDGRkaewLZNbx+qOw/8UwJcRyjIyAtoQn4lHLJOvPXzB+p9YTK9seUZGRVDC1Z/VX/AJK+Zje2ZRkZF4/aMA2k8xgSZGRkGI8SNOseGMjIohxjdqvp8404mPJLG5L+QS3zMZGRGP8A9UJH7xOFl8zQEjoWzG2QjpR9uPYyN9TpG59I1jIyMjgOM//Z"/>
          <p:cNvSpPr>
            <a:spLocks noChangeAspect="1" noChangeArrowheads="1"/>
          </p:cNvSpPr>
          <p:nvPr/>
        </p:nvSpPr>
        <p:spPr bwMode="auto">
          <a:xfrm>
            <a:off x="77788" y="-884238"/>
            <a:ext cx="2466975" cy="18478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6324" name="AutoShape 4" descr="data:image/jpg;base64,/9j/4AAQSkZJRgABAQAAAQABAAD/2wCEAAkGBhQSERUUExQWFRUVFxoaGBgYGBkcFxwcGhgYFxsYGhgZHSYeGhojHRkXIC8gIycpLCwsGB8xNTAqNSYrLCkBCQoKDgwOGg8PGikkHyQsLCwsLCw0LCwsLCwsLCwsLCksLCwsLCwsLCwsLCwsLCwsLCksLCwsLCwsLCwpLCwsLP/AABEIAMIBAwMBIgACEQEDEQH/xAAcAAACAgMBAQAAAAAAAAAAAAAEBQMGAAIHAQj/xAA/EAABAgMGBAMHAgUDBQADAAABAhEAAyEEBRIxQVEGImFxE4GRMkKhscHR8CPhBxRSYnIzgpJDorLS8RUWY//EABkBAAMBAQEAAAAAAAAAAAAAAAECAwAEBf/EACoRAAICAgIBAwUAAgMBAAAAAAABAhEhMQMSQRMiUQQyYXGRQlKBodEz/9oADAMBAAIRAxEAPwDlvhvURvIZ6xFLWxcQSEPUeYjiOFlms/CiFJTNBWZSg7UChVjVmcdRHQ7ruNH8kkSl41SgrRlFOLE7AkOl2I07MTzy4OMJklHhKSmZK0SRUdlbdPRos3DF5zUo8UkMVOABpodsQrX1cPG0ayeVPMpYUksoZg1BBzBGo6QXfPBMq8ZPi2c4ZiRzIzKdWAOaakx5ey0qImIYBVSBl3GwfTTLYmK6bauUsKQoJUPQ9DuDtEVLq/wCMurOczeFbQiYZZlkkaj2Tpn9DWGEvg+aB7qVE+8Q3/a5jqd6zkWmX4qUMsNjQMxpjDZiEdnkpWWxMXZzTPrkPNo0ppOi8vqJsqs/hI4UkT0VPM6Wof6WqfP1iCTc01JKQQtASySzPukgmnxyi5r4UXi9sPnhUCk9xoY3s9xKSFlgpRBYfb94OCTkVuXwghViUEoecmYFBaScWEljLUMjuCGqIq065VJUQQxdiFBtHjpSpE+X4RCFnGeYBSgTuFLSQz1p1ij8UqOIqmTCqaFYFBVaMMKnzKSkiprCqUzJt6K+bKZdSQU5llVFdK18ont9rAOFM0rQwYkNTNmzpWALRiNfdGTVH7RpLQ4Y+X5tFbvZdW8DSfZQTUsCAx7gmsTXIJaZhmLKShNB3ycDpA9pWVIA2p8IDmTQAEjmIp0HTrA62hpxs1ts39dak0BUWo1H2ggjDOSoUEweQOSh6h/OAzPUNh5CDLKFTFAUJ0cUdxtV4pSom0jo38O7RgExEx0ylFiWdJJDgdTQ0zjoXCc8FEpE4ETWVhxEHcFIBJKWDMDmBFYuA+FJHhYkqBLl81CrtvT4CNZk6YucFEEEn20gtiAcc2/eOeMuqT2c8ZVosVv4NskxCzaFoUUv4S1lICBixAAOxALjYhxHGb+4aXKmlCUhbUBlqC3A944TR82YMGg3jK5JkpRm4lTEKIcqLqSTkFH+k6Hy7r+E5E1drlJlBGNRZJmJdORUS2pYFmq+VYeXJ6iSqhk28jnhO7p0mWpa0cqgMKDmVlQSgtoOZ3OkA3tZZyJjkFSHckAlI/qcB2NM46DxjdAmWeSAWC5qSoDUYSVa0D/SFd4ygZikpZuZNNsKhkOkSvoB8mOo54aueVaUpXIBKG5wStKFNQpWgsFVc56COk2OVglpS7sAI5bcXHFns0hFm8CbMmSy6UhlB8wSoAZ1ORI6xBf38Q7WF4T+g2FRQBWocDEakHPT4RbinGDtlYzjHJ15Kn8o5X/EpInW+VLbIIScs1KJ+AUIjR/FuchBHgy1KU5RVQFWNQc9avtFXtHFhm2o2gIY4krY1TjGGlGOFxvHU52M+WLR3kqADCrUA7UaNLbakykKVTEEkgPnhDtFAu/+KZWpCRZTjUQOVeKpYEpThcnYP5xdbvkNjmTJZSpR95QUthUUSMKczRL94yn5GUlL7TmPB/EtoFtIVjmCYpSigFhjU3Mp6BIby6tF04nvazymVa1IUSOSRQgUqpQdsnqR0DxV+JlSZs79BBlmZVRIIJGhCdlV7xWLzsiBLUggDAS629tQPsuAWYK3YNvEVzuKrb+Tlcv8RXM4xnqLmarID2QGAAAHkAB5R5AwsSD7q/Ix5D+pL5E/4Kya1iWSsiC7JKQlwspII0NR1FDEcuzoJ9tPor7RHsiwyuiXLUSlY9rIjQ/YxcLuJloSkAlh7TDUmny9YqVxTpUuckrmBsiyCqnZxHT5fDiwnEjxkpIestALaZzHhe2cJmSFKJpyU7H4dfvuPKNZctlMQ5Bpt39IOl2MzVKQbRNGAOQZaGzbPFnBku6UYQy1lQoFNLy2Yq0+sQc12wn/AAXqaCTNQQQwI1bTuc43UUHESoAqzBIDFqsXrn8oHtFlWshAtM5LkAPKQQ7gB/1R0jWXw+UlSZs8rf8A/kgcwLg0mnqPOJyn8JmaJru4gH+lMxKl5JUzqlndJfL+142nXkoKwTDib2VAB+hB1DbwstFjWmkubJ/3pmA/9gUIhtFgtGBJV4ZWnJpgBKTUN4mHV/WEfL+RPcWGy38pJwTFUIZKvliOo6xSuNbl/miVJGCammyVAVwnQGtD19DJlonBBCpE7l97BiT2xIcdc4js18y1slS8JFHqOgCn2LdvKCuZ/IFKSaOZJUUnUHI/VxBNnUFkukYgCQ2R8t4c8S3MRMKgH1p7wFMQ3b4jsXV2SxqSoKybTXrSO2EoyVnVGaBSSHFdPtBVjuckJJJDmgAq0GzJCahncguNKNn1hhLnhIpT0/Gh++MB5Jp6N5PDiVjnDDZPteuUZY+EAZ2BE2oAUpxzJS4ANCxLltM4lst5qVNTidTkCppoNBF0u27BKvCQmYBinJWkFBcNhJSFAZjEXO2cS9zwiKb0i0m70y0pICzjXTCmgoSVKJyScOf9w3hJfnDClqJlTpsnFhxYDyqCajkcAHKvQUMWu3zAJYTiqWAGdBn3jSXdMyZhflSBqK0yo9KNmYo4q6QFFvRWrzsyV/6jYFpZSdwaEP3djuAdIqkz+HtrxsF8gWCiYtTctClQFFAs1BUGnWOrLs1lsmBK8KSxCOWmdWIYCpyDQPb7/QkKQBXC5AUCoAkgKUnPDQ7/AAhfTcdtDdel2xJediUUpBmDw0BIJqpSmZyrJlHPuYSWqxc5XiBBxEMDq7B3zc7Q2tF5ABh1rs/Tb8MJrUsVI8xoRuI45p3dkG8iuXeqpCSkCWpCiCoEKBcCjKZwf3iv31ey50wqIGQAw5ACgoK+sOLakHzy69O8V2dLqfztDccU3fkGNk1rvgzZUqWpCB4QIxJS0xQJoFqerZANG1nTizDDYRBZzXf5+sMpFnGlPjHZHA2y2cG3jIsoXOWypoGGWht81Pps+z7xaLm/iEFAieNXCkjlA2I6fnXnEuzkdYOu+6Z9pUUywBhSVEqOEABnLnSog7wPGco4Rb+Lr3ss+W6ZiBMSoFJwqSSMmxEZ69KQmnWSRJu5U5RxeMWSxC/DBJOAOwxOk4lUrlqYpFrNS9YEM50lKjTMd4k4qxrt2BzACSSoBzlWnSMjXGo+yKdv2jItYaQlQILbCnqfwmNZMrU5CLPwTw8bRPxrQCkZJOrN8PvBq3RthPCnA1pUE2jAMIqAcJpuQcou03iq0IDTFJUOwPyi1WjDZ5bpBSrZgXps310jnSiZ9oY0BJJyokVJ9Iaa6LDGlgsd0SDMQVEE4+YtRk1CRXep9Iin/pK5Veor+ecWG40hFnXMIIxVAzoAyQR2GkUu87aSokABzvWISj1in5EkqQ4sFtM2fLl0LrTrscR+UOL+sYlzC4IeoIy/+wh/h+krtYJHspJy3LZ9ni1cVzUuU65scvLrnCQjcHJmSuDbKba7Ske4g92hjLl47GiYOVlqT0bMfF4QW61JqwB2f83i1yUNdMqjYiVH1UftEYx7XfhEoq7/AEILApImoxF3UAzA0JapZ/jGXjbBjUlRSQHDLTiBYnVT/SF1hmA2iVX30uOxf6R7eY/UVU1JMczgmroVNpYCrdcEsTCmWhmNOcNXPlJbOlIrV9cHzETFJlsopLmXkSN0EtiG1PMw6tdpWVLXLClrS5CRUPo/R2gzhGdaZ2Gy2qXMmIUCULUGmSSA+ILNcOVDuM8oyhKNzh/6W44t2znthss6asywhSpmI8rHE+2HTWLrYv4QWxaAVeHKJ0Usk+eBJHxjqNzXFLkBwAqYUgKmEDEptH0HSHMtUdfHNzq8F48aezkEr+FVtkkKT4Exvdxmv/JIHm8XHh+6rTL8RMxJQkKThUSFEgJIOEAsM2emcXNojVFpQ65G9GINYbvQh1AOo5klz2fboKQYqYAH/O0CTSd/LSKheV9TZS1YMQIPMgsQdlB8x2isfqIJUjduuEh3f8kTkiiuXMD2kkt7uShuD5RWbbgly8SwmZNCSlMyoOAlJw7K9kB2yDbkw3lx3IGELC5qjRYYBQ7gKZQ6UhDbuOZcxS0/yyv7RjDk7hITQlw4c5axPkTk7RGcXZraJmBVKg5dQdH3gS12vCWNG3hRbf5qVKQpcuZLdSmVMSQSXchL94HsNjVOdLqOB1FQGIj6s9YRcfhien4GUycG75D89IXWgBQcRlptapZKEJxN7SmJZ6sH1ZvysBSrUoqcuEnYkD86Ro8VA6U8k8gVEOJIyOkCKsRTmKbtBlnllmIpDvGA9aC5M0GhoY2UpqP0PaBvCKssx+NGqpismLwNhoEtkgOWhRMQATidmLMzu1BXTeH67OVBTOSlqAEmvbJgDCO9VlOEAbkkjPQDt94KywpESLxADMKR7ABmk1ZI6RkU6CdUaoRiWEae99o6fwTYsSiErwlORNAQxbt+0c6u6xlJKlUi0XLfglFjluKH1zh4YeTKasvvEAniUxCMKdQoOSQd6xU7jl0Wo1VNOBPZ3WfkPMwRe18S5iAEGYokVdb1yy9IP4akoTMxqICbMir/ANZJJy/uPwgT90kiryx7f15iTZkS8lNzBzUFObd45xaLYSp2d4k4m4mMyYVO5NPLasJE3iTvEOaXZ0hJuzp/8MyEpnTVUDADuBX/AMxEfEN7eIVDTeALoUZVjSNVc3q5+RT6QntCtyWOYfPzhHJqCiBv20QzjmSs9GAjoV4Mm75EsH/pgn0Ecyl2YLmJQCQVEBs8y0Xfi63BLJBDJSAG6UicH1jJiRwmILtCfHl/5Z93jy3qHiHvA1zTiZxLUQCSdqMPiRG0laDNT4hKUlQCldzpuWdusR/AIq2kNrvmFCVKQWDjxM+ZKgQAWDjmGYPvxeOFZOCQXWteJayCtWJQSFYUh9qP5xxizTV/qJQmZScpUxQUrwkywp0gJ0U+KpOgYZx2S7LUJchALnChOQcksMhu8T5rjSwdiTj7R+FQRIVWEy7UxziSXbgzvDcHMoyN3pj6IJ0wQoVenWI13nHXy/WqSpIb1EMJq4rXENjSvDNY45XMkpISpgXICiC2T+XUwcu39YBtVsG8eauWpWifbNlalCVLLS0rSCXUVeGa9VJDnPXrDexTJMskzES0qqRNSh1P3CQ5hJKsNo8VQQoMSWyVy6FmLFtS0O5l2LSkJXaZimFEpUGDaUoI9fstnR6sEIOJbQLdarNLXNaWUrDqoApixZzRwkPGtivmXdMtaEq8S0GqqchFWAGeoqr9oPXdKVVGNTHMkMDvlnCq3cOScRUoEnMkrVr5wvfNpEXzxu0sktlt1nn2a1eGVqnrBmCYQlK/EAxPiQrlALgJFAGioXRxbaJDYChTElPiISspKi6lJKg6SdS9YsIsKUpJQmhrmQ+m+UJ13PKB9hXkrfuDAlyZtWic+VOqL3w9/FhE3DLtkpAct4gHJlQqQQW7g+Qi2ybHZfDWZSZS0TWJDun/AGs+Hy20jhK5CEGoPrDG47xCVVDpPuqBIGrv9PjDrmb2V4+S9nRJvDtmRzLROSHzSuWX8iAYLs9ju2ayXWlWyiQo9aOPSKgjjaaoBky0oGXI478xMSWi+5k1ChyAkcqsOFv+PnprCrljHwB8vEtDSy8IWWaqcUWoS0+IUoDg8qQxdyCXViboBvCTi/gKagS8M1ExJJclTMA39Rr2EF3ZZVJKUmRZ1AJAczZidKmnU7Q0tJkyw65SCD/StUwDymIHzivqRrwHvxtZZz83aEcubaxkWM2uyGplSgdQEsPTDHkN6sfwG4fKEFr4PtCT7OIbguIGF1zpf/TJbo8WaVdlpwkAKUkipQchvXL1jLNglN+lKWraZixP5FiYZpHM+NC2xWolPMhsFcgCTkBlvBF723+XkYCxUrmJDPWrPn5do9vO2ZKUwCKgAAAq0yagikXzehmKNXiTkE8TaApblz0hvYpaVTE8pcnXIDoN84r12gqWCA7RbLIlSAZqw2g0YRzuLsLSSwNLzvM+yGYaador868mOrQHeF9KJNXEA2VS5qmGWu0Zq8k3kuHBVlxTjOV7EuvdRdvv5CJeILYZswkP2H5WI7NOwyxLQWAz79d48nW2XZwVr5ljIJq30HcxNu8IV5wgmxWMSZJUo8xFTsM/I5QivC+QuX4KJaSpT4lqAUQHGHB/TqSc6gRtab1XO9pwkVbTcOdTU5xBdloW81YJAmUDMHCd9hFYcdZZ18XFTt7NbFe02QqbIStkT0DEKVAcpemY6NnHUbNe1B0jjFvnlM4ke6QfSLhYr6YCtCAfhHL9Xxt00DkZ0NV4gwPMvFtYqH/50jVx8YjmX09XjhUXZEty736xAb96xSJ1+GBF3wXoYdQZi8zL9gSbfnWKcbwUdY9ROJMOuMUuRlWxUsTZEyWULchD1DFi4y6uRqKwJK4p8NWG0JKJmyhhQeoKTzd3AiKyJxysJKiAApJSWUkjVKnpQ/KJZElE0hM6Z4yXZykJmjuoApV3IjpTkv0LaC5nFWIMFJbQAADyApGptiQMc11HRAqN/wBRsh/bnu0KBwugl5ClS5mjglJf4junF2EKbZZLTJLrAABbGFAp7Ej5GsVXIngOxxbL5K6ggjIN1OTfSBpk4oBxHmOY279flC2XewQX985Lah/xbLvn8o0ReBW4AB3JyHVxXyi29goy2T3iATCOh+UbzGGrnf8AMh+VgXGD0aG63sWxvY7SCwMPLLbUjGMJdOBl5JOJOIpbcBsnzG8VmTNSkAk/c+ukE2W0ORXl6aP0z+8c/IqDpZLVJt4L8rk5benb80gw2hwzNXT4wq4fsZnrABCQKlSjQAQynFKcleZGfYZ+dIg1SsjTqzRNnlGqsT9Eob41jyBDNl/3HzA+DRkCx1yfhCS2cQzQgpQs4S/K7D/5Al3kjFNme6C33gGwIQpYKjyipfI9I14itKZssJk1CaqJ5QNABv26R6Pa3lnfGFq2CXzxAqaWDsPSErnWNUjBnEgVqzAB4oom6oaXLImrxFCQyQ6lHIAAnWj0ygm9r7phDkinQN8DA11XicBxk4RoHyo+WTw3uqwzJ7LUlMuWXAm4MSRh91Sq4SB0ED07FcUVmWgqVrXTftDmzTFJHLLLAEkZP65mB1XaPHWlCwpIIZYDAmmT5VevSHQkIKkoqSRzEsAP7jkwFT6RKYskjWyeMpiQlI0SC5I6jX5UMFzJqykjlSHY4UkB866H1iw2KyomlRk/o2aVLCZk5fvAKJfDqok0GrDLKKrxZxRLmJTJkJAQl/dGJR3URn2AYdS5jJVoeMnH7Qa0LJJlpUS45mB369WgyyWF2KiUADbPs8CcKXbMtAOBLkFn8iQN9D0hpOkzrOMM2UWr7Wp6H8yh0/6dEV/kxBxBd3hqSsF0zQVJ3DHCQR3Y+cS3e4IlEucIUg1Ygh2DjSo8jtFq/wD1yWuyTbTOBokGSAqr+wlJLZFZDjoIqNut6RZpKf8ArIxVyKRiIFdSfg0Qfv8AaQkvcw3xt4wzYUyL3Cvbod9D9jBhniOWXE4vKJ9aMnTImuy7lTJiQlJU5yH7QvmzYZWfiOZJkrRIAxzQUqWRzJS3u7Evno0OouqQ0Y28jniDhNdnQJmFQTq+hhR4UxMvGlJUHYtm2pG7UhRPvCcpWKZOXNmEBNVqUcI90kk06Q5sF9rZLMoJZ00D1cdj8DFuPha27NKKTLbwlY/Es+I0KVYVAmrKBKS2zA+kTWq5kp53YjLf1hFZQuzLNokv4Sv9SWA7g1CkvkoZ99C5ezS7aLTLdCgxDu7D45bQs0o5Oeca15F6ZpRM7K+R2gZU4pUTjVqGUHB6PmB0yhnapZKl1qHqfnvCm2pIUSkkPXoXrlpnASTwxAC23XIUASnCS74CyXB1Rl/xwwkttjWBVDoGSpb07pzHcjziwBT0UWDnPsNoDnqIGfskh/Q/WGimtDWVpGM5FxucvPrElEaYjvp5CD7SPELKzqyh61GR+fWAk2JT8hCumRHcH6PFVL/YN2EotoLU9YOumyEqCioBD8wFSR069YGs9iRmTiPT2e3Xz9IZSFEZafmUCSvYtpDyVNwpCUJLDUsVfAADyD9THk0lZdR+AHXIUgRFsxHEGSSchQDt06QbZ5+IvmAWfRwMjEJqhX2lg1FhBj2CkTUtl8m+JeMifUTp+jkqra/YZCPJluUabaDKBFUjSYtmbzj1FxpnoqN7JhKKi8FzFBKCh3WQPKop0pAsy3s+AMKt07feBkKMUS+R2l4D7MvCCNGjxF6TEgpStQSrNIJwnuMjAi16RqmDQKOo8I2Cy/yX8xasLBRSAVs6mJIbN8j5wLck2zTrQca0okoYlOIBSy7JQCcyToMgCdHjnhmlmc9tH3aJMOEdTCSggdUX3jrjIT1iRK5ZKAQmXKHLi7mqjuWiu2Ph8kYluAztr6xJcVqkIS6vbLOo6VdgNsvroA9tl/SptQUjINXYVrHPNtJ1snOXwE3YJqW8NZQkUpRqUyz1h9IusLYzJgWov7RWa9OVvjAXDkozEqIAwHJT6/27nRuvSDbwvCTZfbWJeuFwVnrhS6my6Rz3OsBXNNInveQZNlTiUPAlLStSQeYgLCgEhTYiVsAH16RzC/rTLXOmGWkYTMWUkElwTR36VoBnDvibipFoR4coTMIUDiW1c2ASHYa5xtw3w5MtNlniVLK1YkkEDVAJYE74iOsV4ouOZbD2b2UxSKx4ApORIgyYKs3qPpGikc1avvHSGzRSlbmNK9/OC0SgUjzHpX6/CNkyxtAVAcgNMs7QbZnA1iVKRrSHXC1yGfNDj9NDFZfR6JpqfvGYjlZ0S6+GkqkS5JUgzRKClDEMVS5oc2JYkRXLdZFWOdgWWRMBIc8oI1STpk40oYu9huxBJWlgcITiBOJnfD2c5bvC7i+7CuVgmcyNC1UFiAqnf6RKfGpRyCUU0LV2jECrcMfzvC2cgkJUMgMJ7j9mhRdl7KlL8CaCCnlJNajL/azEH6Mz6VMopGhqO+v0jkcZRlTOZpxdMWzZdFZ0Ir5GFdpmgqU2yfhT6weuQolSUgktibXlzp2PwheZQcZVp6/u0VjLAUwC0KZiBkXiGali4gmeAIHCcSe1PT9vlFmYYXekTKLHMxIUKKLaE5Gm4MM7PdRP+nMBP9K+U+SvZPwhbLIlBLe1Qw2SoCoyZx2P108ohKLWmBsLF2YD+snmI9gGndRGfYHudIkXObPsBkANgBQDtBNgtuIMoOk5g1Z6PXIvqILNyYlBKSUqOSVVSf8AFR5gO5MS9T5Fb7Chz0jIZJuJZ9+V/wAlf+sZB7x+TdWcRnho1DkViadUxgGgrHsHpIHMYIkWiNCIAT1SsR+wjMLRiRGyUwDEkiheMWsqMeKLBo3lBoUB4ks0SpmRsEgguPN8oxEoqNKDQQtmo9QSY9WdBEkxYSlhEaUtU65RhQlMxwHqw2qdA+5oKx2z+HVpl2W7pajWbMUuZ2c4AD5JBjidmQ/aO88N8KtIkpU7hCXAzdganTOFtrQtu8HPeN7r8Scu0IQ2MkrAGSsyttjr17xU7QE4QEpqKk7vkM8m+cfRlol2eyoOMJJb2WcHvqfOOR37w4J01S7JLLlyZaBRs3SPd7em0K8fczNV+ynWVDpUOj+ac/gTEiUBtPWJVWdUpYxpUncKSQcJoSx8xGSbGrEQEqU1CwJ6aRk6bJtGiEFRCUsXLCuZyi+XRdqpErAMIU7qY69e0BcHWBFnmCbOllZ93lPJq7Ee1De22gSrQVIOJEwEjo4IaM3jAKxYzN4qOHBhQkBqGp3JOtYJFuUojFzaeWsVizX1gOEpNAaty9id4JXxGJTlQUxLjE9Ogf3eggJ/kzk3lgPGF1+InxEAJnSgcvfQHIFR7QH1FaQgsd4qSA3MhQBG6enURYb9418SWlMmSjGCHUVUCXLskEFww116RT7ZPTLUAGAaoGznL81hZVJ9dmavZZbuvXBPRNQSVIIJoQGIY11pEPFMhJUVy6A1Oz6kEaP5j4wlue8EoWp1ci0+02JiC4JHqPOJLRbgHXLLjIsXHlCNdVXgWcUkqBp6zmwL59Dr+dYjlTA7b/PT86xuielXY57g7ttEMyWxhkTCSCaANDu7008MlyQ4+qfqP3hQmcVpFKpod23iaQgkg4m+dNoE85FLTdUhxhVyl4tVrsI8HEkuQ1fgRu+sVa7bT47pdImDf3gNuvSHKbfglqQouT8O1YmoqmB0aLwLOJSiknMNrv55+cZCwWzdavUxkRpCWcdKfxxGuA9YgAjCqsevk9YlwbxLJtBDtQkQOmYa1MYJx/AIwTZo2SmPRMpkI3SQ2o+MLYDxKKPrGyVERmAaERuJJ79q/KBaMYFRImZELRsDGoFElNc/hGpOJQr+0aRJZicVM94AHgtfAlwm12tEvJCR4kwnIISR8yw847FfHFQlpKLMQ+qtT2jnP8O7otKwvwSMM0YVpZTjCaKx5BLlVHq2WRHU7m4UkWUCZOUFzAHxK9kf4jfqawnubqP9Ep+P6V67eFp9rV4k8qQg7nmPYHIdTDG+rXZ7JIVJlYQVBlNn6/WIuI+PABglU0xfYQtufhNdo/WtSiiVm2ROtdh8e0JhYjl/IE1qP9AvDFtSMaEmWmipi8kuGZJzJyoICvKzokFC5IwIWPinlJPXlfzgy8L2JUtKRhlpLIQMgkZdN4FtM8KspJSFJRMeuygyvQ4fWISdUwN3gHtF4NNCg+BYdtHjWRfoS4IetO0Rz7LJXKC0pLA5YlMN2rGi7HLlTXl87anIdQN2bs8UlLrlok3Q8N5CWgugY+ool9tz8oivi8EKShRSFCoU+b7wvVanSQVO+h3gRZpnTbOIObeRHNvQtt0xIcoQEVDMK0hJfFkUoBYqEghW4fN/n5GHN50w9n9afSABNdOW/mDoY0W4uwxk08lestoIcHSD1zi7gmub6xCqwg5YgrqzfAfGMsqSCUqBZOe7dDHa5RmXdS0aGaxcUg2VbHFfOB7ZZShWbpVkrcZjsekEWG7XTiJw4sQRUEY0scKhoCMQB3hOvwI+O8BchbEKTp+ecNpaUqRjTQj2k7dexiqrWUKbIjT7GGd33sQQ+eX7HpCaIyi0NLLMIU4cEF3284fothtDgn9SpKXbG2qeradKbQhO4jeXMwjG7HRtBv3iHbwTsLxj+n4n7xkQrvQKL4MT6uz9WjIjgWjmCY9SI8jdMe4eue4aR6lEemPRCgPSI3CflGoiR4xjJSIJkS6xBIHNEkpfMYVoUmmRGQnWNJ6qJPeJUB4FI1kNDRzBd1ynLBnUWBOXcnQamIlYA6TnmD9ItvA90y/CM6YysRWlKTk1EqJ7uQOxicpdVbBNrrk6xd1sFhkIlSwBgSymAclqqPUl4r9vvmZaFhCCpRUeVP26QPKta5ywlDlZ12G6jtFhslok2JJKGVOVRSzTyA0Gsc/dz84Oe+23gkuvheVZWnWohUzRPup1oNVdYT8UcYKWClJwo6fOEt9cSqWqpKlEsA7l3oANe0NLi4b5kzrQHV7SZegrV91a7CCpX7YqhrvCwgG6bpUo45qzLSQ6Umi15ZA1SOuecGTbalcxMoIwyykoCNNCPikRNfM2XMXVYSUpABP9sKrKCtZW/JLfm/qI0H3gOKppBT+BdZSyjLCVJSoskHZ6B8jDSXZUhBL7OPMRpMuqZ4q1JIEtTKFcipONm29oP0jaVJVXIuKs+20c8526IcuHRFbrtCDQhix6wBNW2eRPof3hom0BcspOYqP3hZMGYIfpG84E/QpvUVD5BI+sLf5gdOh+kMb0IxMdEp+QMLfG6P2hkEkC2q1DGilh65bxMJCyzZNERs5NMP3L5Zw6vwNFtaJ5lhRNKUoHMWDiiWDAk7lvysRW+550l6AozxirdCNC/rDu5ESlOZImHAEpWpSQFYi5wsDQBlM+3SLDJnEUIY9c/KjwZ8k4vKwPyTcJUcsVe6UrU8sLQU0SS2FWqg2dXoYDm3niOTNk31jtc66LNakFMyUgk+0wZX+QUGI9fnHKOKrpk2e1LlScWFDOVEGpGIsQMmI+MU4+WHJ4yOuWPJtG9030QyVgkGggu1XojIu/XSpH3gK4LOtS8QYAZkj4J/u+UNr1usEEy+VSs6BlNp0PX5xKaj2ohOMUwNd5JBzjISTEqSSCopIORBcegjIb0F8m9IVgR6I1SY3ePSPRPXjZKo8S5iRKYBjwZxIIjaNgaRhSaUKx4nWMQaRmGsBintp9lPnHqZlI9no5X6xHLyYwpkRJq5MXbhq0kWdABaqh54j6aRT1S2QHZiSYtnCpmKszBHImYpeICp5WqWq0c/1GYX+TSh2T/pabPeaZSCkFjmSMyWzPTYQot1/TFqZ8RNBhqSdKbwDbpqalRI7Q/wCFrrSg+IsOsjlBphH/ALEenrHJF0ci+RzwtwyEDxpxCpxDpFCEDpoTufLd2F5XgaAZlq7HWFtqvAJpUNkRAlklKnKZOXvE6An5xTv8Buz2Vdap8wuWQPaIo/8AaPr+8E21SUsgEDCKAUFPpDG04ZSAEBgBv6V1NX84rmNU6aEoZx7Si5ABPz6axr6jXWgyfaD4KFj3cSTuySFeYYq9Ikuy0oKxjdD66ecaWlKJakh3wAsGckqICnOjpxD0gKyzileE5g0JPtDQ+jescrdTsny7TJLdL8OYpOTGmxB+jQvnTSOhh3fiStAmYWKGCgDRnoryNPMRX5qnDw7VMmC2uq/9qf8AxFIG/l05jMaQVNmfqeSe/siI7aXqCAflFYrA5CLTgDqqCWp2B8oGm2kKJAL9nbOIJoUc2MamUzHIfGLwaaoe1Q+uLiD+XSEHNOJUopLPifFLLlgp6jIEZVicXzNmpcJKRR8ZZ9cgK7uYrU9AwnEc/N/ON7u4iXJCUH9SUCKKGTPyvmE5w8odlgtKPqJPyPr14lVJluhSQshmAoRkXGXnvFcFmB55pMxaqnET0zOZV1iGfP8AHnk5Jf4D6l/jDiWl8z29Y5ZexUtkJexUtmWa1JZgGGTZAdoOk2hKqD0gWZc2Nik4DqRUemkBquNclWIFSh0aJNJ5vJF082Mp1zy1nESoPsabRkGWVToBKmOucew3Z/JVOX+3/ZzAikamPQYzSPYO83lNHoMaRumAY3TEi7MoJCiCAt8J3ALOOj0fcHaIJRibSCxTxMSoL5xFGyRAaAEiXiGFi2+0D+E2vSLfdl9WNNkAVJHjIfGS3PVxgO7M7+T6I7faETZq8KPDBPKkVALNmznIRPLLOC64FE5UOLvVaBIAQFhBUrCXZJ/qzPXPv1hTaZbEg6GOhXcoTbFY0AAgIUCdcXiLf4BJ84jzy6x0T1FgvDN0KKhNnEEA8idCR7x7fPtFinWzCksPOBZs8IASBygMOn7wMmeVkIRmTTp1PQRwOVnA3ZNLUuerCGbNS9EjV/trD6RMRJl4UOBvqTqSd/8A5AshSZaMIIc1KmDlT69OkK7TbFLIloDlRoNO/QDeMmohvwET1rnzDLRRvaOgGqoc2SzplS8KaavudSesBWSX4LJFTmVaLOvpkOneBrVeBWoIQ4KqD9/KHUkssPZaPbZPHipwlqF+tYivmSyUTXYPhUQPNJ+BHkIgt6eYaMAfp+8MbtnomJKFuQoEEfbqCxHURJvsyTds1sNvISymKSGL5EGn4YV22UZMwpcFJqg7j7jIxvOSJKjLUAWyOhByI6EQNabTiGE5A03Byp9odMIBbZgTNUT08uURpMtCFVcvHlp5pi6+830+kCrsmHN+hEVjdDHq6xDN/aNlqYd/lAcxY3goyRIJ2HImmoiBS8R5RTUnMxCc43QYrkqwiyWbCQE8ylbD4NDayzMJBNRqIHuqcRzMXGShmHBEMUTEgFSmJZywH1YP+0cvJdkpe5/kY0A5TQ1G9C0byl+YMDWRctaJakMStLsaEFyMLPnynJ6Vg+zLSCAUCv8Al94k21snNNPKNTd4NQaR5B4myv6T6x7C92TOKpjcZRkZHvs9lGJiSMjIADSTE4jIyGehfJ6I3EZGQGKbSM09x84PuxXKo6lQc66xkZE3o6Y6AL1/1F9/oIsn8OJhM1aSSUhIID0BJqQN4yMifL9hNbHlpNYNsCeYnXDL+KHPxjIyPIW2eatMxZ9rv9Yg4dP607oEt5rrGRkMEa2j3+i1N6mF9wf6y+gp5qSDGRkaewLZNbx+qOw/8UwJcRyjIyAtoQn4lHLJOvPXzB+p9YTK9seUZGRVDC1Z/VX/AJK+Zje2ZRkZF4/aMA2k8xgSZGRkGI8SNOseGMjIohxjdqvp8404mPJLG5L+QS3zMZGRGP8A9UJH7xOFl8zQEjoWzG2QjpR9uPYyN9TpG59I1jIyMjgOM//Z"/>
          <p:cNvSpPr>
            <a:spLocks noChangeAspect="1" noChangeArrowheads="1"/>
          </p:cNvSpPr>
          <p:nvPr/>
        </p:nvSpPr>
        <p:spPr bwMode="auto">
          <a:xfrm>
            <a:off x="77788" y="-884238"/>
            <a:ext cx="2466975" cy="18478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56326" name="Picture 6" descr="http://upload.wikimedia.org/wikipedia/commons/b/b6/Borojoa_patino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171950"/>
            <a:ext cx="3581400" cy="2686050"/>
          </a:xfrm>
          <a:prstGeom prst="rect">
            <a:avLst/>
          </a:prstGeom>
          <a:noFill/>
        </p:spPr>
      </p:pic>
      <p:pic>
        <p:nvPicPr>
          <p:cNvPr id="56328" name="Picture 8" descr="http://t3.gstatic.com/images?q=tbn:ANd9GcSkSZvTWPL3y9CQ8BZEZ8kILfztu0mO9P5FKpidcEHjurnGk2BenBqs0K7UW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1"/>
            <a:ext cx="2057400" cy="2026227"/>
          </a:xfrm>
          <a:prstGeom prst="rect">
            <a:avLst/>
          </a:prstGeom>
          <a:noFill/>
        </p:spPr>
      </p:pic>
      <p:pic>
        <p:nvPicPr>
          <p:cNvPr id="56330" name="Picture 10" descr="http://t0.gstatic.com/images?q=tbn:ANd9GcSGXVIHMtj7tbwfZ3iefoYpsCcaNCfOEwY9WYuaQ6s1S7pnm1U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629400" y="3500879"/>
            <a:ext cx="2514600" cy="3357121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306</TotalTime>
  <Words>462</Words>
  <Application>Microsoft Office PowerPoint</Application>
  <PresentationFormat>On-screen Show (4:3)</PresentationFormat>
  <Paragraphs>73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Apex</vt:lpstr>
      <vt:lpstr>Plant life in SOUTH AMERICA </vt:lpstr>
      <vt:lpstr>Psychotria Poeppigiana (Hotlips Flower)</vt:lpstr>
      <vt:lpstr>Alibertia Edulis (Marmelada) </vt:lpstr>
      <vt:lpstr>Bauhinia Forficata </vt:lpstr>
      <vt:lpstr>Brunfelsia Manaca </vt:lpstr>
      <vt:lpstr>Erucharis Grandiflora </vt:lpstr>
      <vt:lpstr>Otacanthus Caeruleus</vt:lpstr>
      <vt:lpstr>Stigmaphyllon Ciliatum</vt:lpstr>
      <vt:lpstr>Borojoa Patinoi </vt:lpstr>
      <vt:lpstr>Eugenia Stiptata </vt:lpstr>
      <vt:lpstr>Drimys Winteri  (Winter’s Bark)</vt:lpstr>
      <vt:lpstr>Resources </vt:lpstr>
    </vt:vector>
  </TitlesOfParts>
  <Company>I.S.D. 742 Public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Plant life in the Amazon </dc:title>
  <dc:creator>955580</dc:creator>
  <cp:lastModifiedBy>Russell Benson</cp:lastModifiedBy>
  <cp:revision>33</cp:revision>
  <dcterms:created xsi:type="dcterms:W3CDTF">2011-03-18T15:49:23Z</dcterms:created>
  <dcterms:modified xsi:type="dcterms:W3CDTF">2011-03-23T19:17:32Z</dcterms:modified>
</cp:coreProperties>
</file>