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104" d="100"/>
          <a:sy n="104" d="100"/>
        </p:scale>
        <p:origin x="-1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5746BD-0A0A-4074-9068-EE0B505C2AD4}" type="datetimeFigureOut">
              <a:rPr lang="en-US" smtClean="0"/>
              <a:pPr/>
              <a:t>4/1/2011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710292F-E57B-494A-9153-D2823D882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Primates of South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419600"/>
            <a:ext cx="6480048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By Luis A Ramirez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397040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Howler Monkeys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105400"/>
          </a:xfrm>
        </p:spPr>
        <p:txBody>
          <a:bodyPr/>
          <a:lstStyle/>
          <a:p>
            <a:r>
              <a:rPr lang="en-US" dirty="0" smtClean="0"/>
              <a:t>There are currently nine species of howler monkeys. (there could be more)</a:t>
            </a:r>
          </a:p>
          <a:p>
            <a:r>
              <a:rPr lang="en-US" dirty="0" smtClean="0"/>
              <a:t>Here is the list of the howler monkeys</a:t>
            </a:r>
          </a:p>
          <a:p>
            <a:r>
              <a:rPr lang="en-US" dirty="0" err="1" smtClean="0"/>
              <a:t>Coiba</a:t>
            </a:r>
            <a:r>
              <a:rPr lang="en-US" dirty="0" smtClean="0"/>
              <a:t> island howler</a:t>
            </a:r>
          </a:p>
          <a:p>
            <a:r>
              <a:rPr lang="en-US" dirty="0" smtClean="0"/>
              <a:t>Mantled howler</a:t>
            </a:r>
          </a:p>
          <a:p>
            <a:r>
              <a:rPr lang="en-US" dirty="0" smtClean="0"/>
              <a:t>Black howler</a:t>
            </a:r>
          </a:p>
          <a:p>
            <a:r>
              <a:rPr lang="en-US" dirty="0" smtClean="0"/>
              <a:t>Red-haired howler</a:t>
            </a:r>
          </a:p>
          <a:p>
            <a:r>
              <a:rPr lang="en-US" dirty="0" smtClean="0"/>
              <a:t>Brown howler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52400"/>
            <a:ext cx="211177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657600"/>
            <a:ext cx="1922929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276600"/>
            <a:ext cx="2857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Spider 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seven known species of spider monkeys there is the.</a:t>
            </a:r>
          </a:p>
          <a:p>
            <a:r>
              <a:rPr lang="en-US" dirty="0" smtClean="0"/>
              <a:t>Red-faced spider monkey</a:t>
            </a:r>
          </a:p>
          <a:p>
            <a:r>
              <a:rPr lang="en-US" dirty="0" smtClean="0"/>
              <a:t>Peruvian spider monkey</a:t>
            </a:r>
          </a:p>
          <a:p>
            <a:r>
              <a:rPr lang="en-US" dirty="0" smtClean="0"/>
              <a:t>Brown spider monkey</a:t>
            </a:r>
          </a:p>
          <a:p>
            <a:r>
              <a:rPr lang="en-US" dirty="0" smtClean="0"/>
              <a:t>Mexican spider monkey</a:t>
            </a:r>
          </a:p>
          <a:p>
            <a:r>
              <a:rPr lang="en-US" dirty="0" smtClean="0"/>
              <a:t>White-cheeked spider monkey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133600"/>
            <a:ext cx="320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334000"/>
            <a:ext cx="2857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52400"/>
            <a:ext cx="225254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wooly 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five (known) species of</a:t>
            </a:r>
          </a:p>
          <a:p>
            <a:pPr>
              <a:buNone/>
            </a:pPr>
            <a:r>
              <a:rPr lang="en-US" dirty="0" smtClean="0"/>
              <a:t> wooly monkeys</a:t>
            </a:r>
          </a:p>
          <a:p>
            <a:r>
              <a:rPr lang="en-US" dirty="0" smtClean="0"/>
              <a:t>Brown wooly monkey</a:t>
            </a:r>
          </a:p>
          <a:p>
            <a:r>
              <a:rPr lang="en-US" dirty="0" smtClean="0"/>
              <a:t>Gray wooly monkey</a:t>
            </a:r>
          </a:p>
          <a:p>
            <a:r>
              <a:rPr lang="en-US" dirty="0" smtClean="0"/>
              <a:t>Columbian wooly monkey</a:t>
            </a:r>
          </a:p>
          <a:p>
            <a:r>
              <a:rPr lang="en-US" dirty="0" smtClean="0"/>
              <a:t>Silvery wooly monkey</a:t>
            </a:r>
          </a:p>
          <a:p>
            <a:r>
              <a:rPr lang="en-US" dirty="0" smtClean="0"/>
              <a:t>Yellow-tailed wooly monkey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286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657600"/>
            <a:ext cx="213360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night 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ten species of night monkeys</a:t>
            </a:r>
          </a:p>
          <a:p>
            <a:r>
              <a:rPr lang="en-US" dirty="0" err="1" smtClean="0"/>
              <a:t>Spix’s</a:t>
            </a:r>
            <a:r>
              <a:rPr lang="en-US" dirty="0" smtClean="0"/>
              <a:t> night monkey</a:t>
            </a:r>
          </a:p>
          <a:p>
            <a:r>
              <a:rPr lang="en-US" dirty="0" smtClean="0"/>
              <a:t>Grey-handed monkey</a:t>
            </a:r>
          </a:p>
          <a:p>
            <a:r>
              <a:rPr lang="en-US" dirty="0" smtClean="0"/>
              <a:t>Hernandez-Camacho night monkey</a:t>
            </a:r>
          </a:p>
          <a:p>
            <a:r>
              <a:rPr lang="en-US" dirty="0" smtClean="0"/>
              <a:t>Three striped night </a:t>
            </a:r>
            <a:r>
              <a:rPr lang="en-US" dirty="0" err="1" smtClean="0"/>
              <a:t>monkeyNancy</a:t>
            </a:r>
            <a:r>
              <a:rPr lang="en-US" dirty="0" smtClean="0"/>
              <a:t> ma’s night monkey</a:t>
            </a:r>
          </a:p>
          <a:p>
            <a:endParaRPr lang="en-US" dirty="0"/>
          </a:p>
        </p:txBody>
      </p:sp>
      <p:pic>
        <p:nvPicPr>
          <p:cNvPr id="1026" name="Picture 2" descr="Family of Colombian night monke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343400"/>
            <a:ext cx="485775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Tamarin</a:t>
            </a:r>
            <a:r>
              <a:rPr lang="en-US" dirty="0" smtClean="0"/>
              <a:t> 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tamarin</a:t>
            </a:r>
            <a:r>
              <a:rPr lang="en-US" dirty="0" smtClean="0"/>
              <a:t> monkeys are a family of monkeys made of 22 species.</a:t>
            </a:r>
          </a:p>
          <a:p>
            <a:r>
              <a:rPr lang="en-US" dirty="0" smtClean="0"/>
              <a:t>Golden lion </a:t>
            </a:r>
            <a:r>
              <a:rPr lang="en-US" dirty="0" err="1" smtClean="0"/>
              <a:t>tamarin</a:t>
            </a:r>
            <a:endParaRPr lang="en-US" dirty="0" smtClean="0"/>
          </a:p>
          <a:p>
            <a:r>
              <a:rPr lang="en-US" dirty="0" smtClean="0"/>
              <a:t>Black lion </a:t>
            </a:r>
            <a:r>
              <a:rPr lang="en-US" dirty="0" err="1" smtClean="0"/>
              <a:t>tamarin</a:t>
            </a:r>
            <a:endParaRPr lang="en-US" dirty="0" smtClean="0"/>
          </a:p>
          <a:p>
            <a:r>
              <a:rPr lang="en-US" dirty="0" smtClean="0"/>
              <a:t>White-mantled </a:t>
            </a:r>
            <a:r>
              <a:rPr lang="en-US" dirty="0" err="1" smtClean="0"/>
              <a:t>tamarin</a:t>
            </a:r>
            <a:endParaRPr lang="en-US" dirty="0" smtClean="0"/>
          </a:p>
          <a:p>
            <a:r>
              <a:rPr lang="en-US" dirty="0" smtClean="0"/>
              <a:t>Emperor </a:t>
            </a:r>
            <a:r>
              <a:rPr lang="en-US" dirty="0" err="1" smtClean="0"/>
              <a:t>tamarin</a:t>
            </a:r>
            <a:endParaRPr lang="en-US" dirty="0" smtClean="0"/>
          </a:p>
          <a:p>
            <a:r>
              <a:rPr lang="en-US" dirty="0" smtClean="0"/>
              <a:t>Cotton top </a:t>
            </a:r>
            <a:r>
              <a:rPr lang="en-US" dirty="0" err="1" smtClean="0"/>
              <a:t>tamarin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http://www.copyright-free-photos.org.uk/monkeys/tamarin-monk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181475"/>
            <a:ext cx="3333750" cy="2676525"/>
          </a:xfrm>
          <a:prstGeom prst="rect">
            <a:avLst/>
          </a:prstGeom>
          <a:noFill/>
        </p:spPr>
      </p:pic>
      <p:pic>
        <p:nvPicPr>
          <p:cNvPr id="18436" name="Picture 4" descr="http://www.english.uiuc.edu/-people-/faculty/debaron/wolimages/tamar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"/>
            <a:ext cx="2530475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   Just </a:t>
            </a:r>
            <a:r>
              <a:rPr lang="en-US" dirty="0" smtClean="0"/>
              <a:t>so you know all the monkeys in this slide are new world monkeys meaning they are found in central and </a:t>
            </a:r>
            <a:r>
              <a:rPr lang="en-US" smtClean="0"/>
              <a:t>south America.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3276600" cy="1112838"/>
          </a:xfrm>
        </p:spPr>
        <p:txBody>
          <a:bodyPr>
            <a:noAutofit/>
          </a:bodyPr>
          <a:lstStyle/>
          <a:p>
            <a:r>
              <a:rPr lang="en-US" sz="7200" dirty="0" smtClean="0"/>
              <a:t>The End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248400"/>
            <a:ext cx="5943600" cy="41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Brought to you by liger inc.(company based in </a:t>
            </a:r>
            <a:r>
              <a:rPr lang="en-US" sz="1200" dirty="0" err="1" smtClean="0"/>
              <a:t>mexico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75437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D8D0C8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</TotalTime>
  <Words>195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Primates of South America</vt:lpstr>
      <vt:lpstr> Howler Monkeys</vt:lpstr>
      <vt:lpstr>Spider Monkeys</vt:lpstr>
      <vt:lpstr>The wooly monkeys</vt:lpstr>
      <vt:lpstr>The night monkeys</vt:lpstr>
      <vt:lpstr>Tamarin monkeys</vt:lpstr>
      <vt:lpstr>Slide 7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Primates of</dc:title>
  <dc:creator>970992</dc:creator>
  <cp:lastModifiedBy>luis</cp:lastModifiedBy>
  <cp:revision>15</cp:revision>
  <dcterms:created xsi:type="dcterms:W3CDTF">2011-03-18T14:58:24Z</dcterms:created>
  <dcterms:modified xsi:type="dcterms:W3CDTF">2011-04-01T15:37:58Z</dcterms:modified>
</cp:coreProperties>
</file>