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3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5B66B-F297-42B7-B972-77F64DBA7076}" type="datetimeFigureOut">
              <a:rPr lang="en-US" smtClean="0"/>
              <a:pPr/>
              <a:t>2/11/2011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DD7BE-A2ED-44AE-BF28-002821A7425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5B66B-F297-42B7-B972-77F64DBA7076}" type="datetimeFigureOut">
              <a:rPr lang="en-US" smtClean="0"/>
              <a:pPr/>
              <a:t>2/11/2011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DD7BE-A2ED-44AE-BF28-002821A7425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5B66B-F297-42B7-B972-77F64DBA7076}" type="datetimeFigureOut">
              <a:rPr lang="en-US" smtClean="0"/>
              <a:pPr/>
              <a:t>2/11/2011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DD7BE-A2ED-44AE-BF28-002821A7425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5B66B-F297-42B7-B972-77F64DBA7076}" type="datetimeFigureOut">
              <a:rPr lang="en-US" smtClean="0"/>
              <a:pPr/>
              <a:t>2/11/2011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DD7BE-A2ED-44AE-BF28-002821A7425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5B66B-F297-42B7-B972-77F64DBA7076}" type="datetimeFigureOut">
              <a:rPr lang="en-US" smtClean="0"/>
              <a:pPr/>
              <a:t>2/11/2011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DD7BE-A2ED-44AE-BF28-002821A7425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5B66B-F297-42B7-B972-77F64DBA7076}" type="datetimeFigureOut">
              <a:rPr lang="en-US" smtClean="0"/>
              <a:pPr/>
              <a:t>2/11/2011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DD7BE-A2ED-44AE-BF28-002821A7425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5B66B-F297-42B7-B972-77F64DBA7076}" type="datetimeFigureOut">
              <a:rPr lang="en-US" smtClean="0"/>
              <a:pPr/>
              <a:t>2/11/2011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DD7BE-A2ED-44AE-BF28-002821A7425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5B66B-F297-42B7-B972-77F64DBA7076}" type="datetimeFigureOut">
              <a:rPr lang="en-US" smtClean="0"/>
              <a:pPr/>
              <a:t>2/11/2011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DD7BE-A2ED-44AE-BF28-002821A7425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5B66B-F297-42B7-B972-77F64DBA7076}" type="datetimeFigureOut">
              <a:rPr lang="en-US" smtClean="0"/>
              <a:pPr/>
              <a:t>2/11/2011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DD7BE-A2ED-44AE-BF28-002821A7425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5B66B-F297-42B7-B972-77F64DBA7076}" type="datetimeFigureOut">
              <a:rPr lang="en-US" smtClean="0"/>
              <a:pPr/>
              <a:t>2/11/2011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DD7BE-A2ED-44AE-BF28-002821A7425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5B66B-F297-42B7-B972-77F64DBA7076}" type="datetimeFigureOut">
              <a:rPr lang="en-US" smtClean="0"/>
              <a:pPr/>
              <a:t>2/11/2011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D2DD7BE-A2ED-44AE-BF28-002821A742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E55B66B-F297-42B7-B972-77F64DBA7076}" type="datetimeFigureOut">
              <a:rPr lang="en-US" smtClean="0"/>
              <a:pPr/>
              <a:t>2/11/2011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D2DD7BE-A2ED-44AE-BF28-002821A7425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Puerto Rico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By: Ashley Block, Bri Larcom and Makayla Kelley Bros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Bibliography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Google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smtClean="0"/>
              <a:t>Animals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3696136"/>
          </a:xfrm>
        </p:spPr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The black panther- an adult panther can weigh from 100 to 250 pounds. 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Puerto Rican Parrot- They are about 11 inches long and about 10 ounces in weight.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Sirajo Goby –They feed by scrapping algae of rocks</a:t>
            </a:r>
            <a:endParaRPr lang="en-US" dirty="0"/>
          </a:p>
        </p:txBody>
      </p:sp>
      <p:pic>
        <p:nvPicPr>
          <p:cNvPr id="4" name="Picture 3" descr="blackleopard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7400" y="3048000"/>
            <a:ext cx="1952625" cy="990600"/>
          </a:xfrm>
          <a:prstGeom prst="rect">
            <a:avLst/>
          </a:prstGeom>
        </p:spPr>
      </p:pic>
      <p:pic>
        <p:nvPicPr>
          <p:cNvPr id="5" name="Picture 4" descr="fishy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81800" y="5562600"/>
            <a:ext cx="1950142" cy="914400"/>
          </a:xfrm>
          <a:prstGeom prst="rect">
            <a:avLst/>
          </a:prstGeom>
        </p:spPr>
      </p:pic>
      <p:pic>
        <p:nvPicPr>
          <p:cNvPr id="6" name="Picture 5" descr="Puerto_Rican_parro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95600" y="4495800"/>
            <a:ext cx="1524000" cy="108375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Places to see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3696136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Castile de San Felipe del Morro- It’s a 6 level citadel, or castle.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El Yunque-It’s a national rainforest.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Culebrita-You have to take a water taxi or a private boat to get there.</a:t>
            </a:r>
            <a:endParaRPr lang="en-US" dirty="0"/>
          </a:p>
        </p:txBody>
      </p:sp>
      <p:pic>
        <p:nvPicPr>
          <p:cNvPr id="4" name="Picture 3" descr="strea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53000" y="3810000"/>
            <a:ext cx="1628690" cy="1381576"/>
          </a:xfrm>
          <a:prstGeom prst="rect">
            <a:avLst/>
          </a:prstGeom>
        </p:spPr>
      </p:pic>
      <p:pic>
        <p:nvPicPr>
          <p:cNvPr id="5" name="Picture 4" descr="21-anchorage-culebrita-p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3600" y="5562600"/>
            <a:ext cx="1968500" cy="1133475"/>
          </a:xfrm>
          <a:prstGeom prst="rect">
            <a:avLst/>
          </a:prstGeom>
        </p:spPr>
      </p:pic>
      <p:pic>
        <p:nvPicPr>
          <p:cNvPr id="6" name="Picture 5" descr="PR-FortElMorr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86600" y="3048000"/>
            <a:ext cx="1854200" cy="13906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3772336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Maria Bibiana Benitez- She was Puerto Rico’s first poetess and playwright. In 1832 she published her first poem called “La Ninfa de Puerto Rico.”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Francisco Arrivi- He was known as “The father of the Puerto Rican Theater.” One of his greatest works was “Bolero y plena.”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Giannina Braschi-She is credited with writing the first Spanish novel </a:t>
            </a:r>
            <a:r>
              <a:rPr lang="en-US" u="sng" dirty="0" smtClean="0"/>
              <a:t> YO YO BOING!</a:t>
            </a:r>
            <a:endParaRPr lang="en-US" u="sng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Government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3848536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Puerto Rico has a commonwealth government and is associated with the United States.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This government  exists to protect the welfare of the citizens as a whole than a small privileged class(like nobility and kings).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The U.S. controls  the interstate trade, foreign relations and commerce.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The U.S. also controls military bases, army, navy, and air force.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Large cities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3924736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San Juan- It’s population is 442,447.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Bayamon-It’s population is 203,499.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Carolina-It’s population is 186,076.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Culture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3848536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Puerto Rico has racial mix.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They have similar food to Spanish, Cuban, and Mexican cuisine.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The type’s of music they have are Classical, Folk, Bamba y Plena, and Salsa.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History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3924736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In 1900 Puerto Rico surrendered to the United States by military force.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In 1908 Driving Licenses began to be issued.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On April 2</a:t>
            </a:r>
            <a:r>
              <a:rPr lang="en-US" baseline="30000" dirty="0" smtClean="0"/>
              <a:t>nd</a:t>
            </a:r>
            <a:r>
              <a:rPr lang="en-US" dirty="0" smtClean="0"/>
              <a:t> 1943, the U.S. senator Tydings introduces bill to congress calling for independence for Puerto Rico.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Geography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3772336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It’s located in the archipelago Antilles. Which is a chain of islands that stretch 1,500 miles from Florida to Venezuela.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Puerto Rico is divided into three geographic groups: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Central Interior Mountain ranges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Northern Karts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Coastal Plains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98</TotalTime>
  <Words>370</Words>
  <Application>Microsoft Office PowerPoint</Application>
  <PresentationFormat>On-screen Show (4:3)</PresentationFormat>
  <Paragraphs>57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Puerto Rico</vt:lpstr>
      <vt:lpstr>Animals</vt:lpstr>
      <vt:lpstr>Places to see</vt:lpstr>
      <vt:lpstr>Literature</vt:lpstr>
      <vt:lpstr>Government</vt:lpstr>
      <vt:lpstr>Large cities</vt:lpstr>
      <vt:lpstr>Culture</vt:lpstr>
      <vt:lpstr>History</vt:lpstr>
      <vt:lpstr>Geography</vt:lpstr>
      <vt:lpstr>Bibliography</vt:lpstr>
    </vt:vector>
  </TitlesOfParts>
  <Company>I.S.D. 742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Puerto Rico</dc:title>
  <dc:creator>955617</dc:creator>
  <cp:lastModifiedBy>JSEAQUIS</cp:lastModifiedBy>
  <cp:revision>12</cp:revision>
  <dcterms:created xsi:type="dcterms:W3CDTF">2011-02-01T20:39:24Z</dcterms:created>
  <dcterms:modified xsi:type="dcterms:W3CDTF">2011-02-11T13:58:21Z</dcterms:modified>
</cp:coreProperties>
</file>