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67" r:id="rId4"/>
    <p:sldId id="262" r:id="rId5"/>
    <p:sldId id="264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1" d="100"/>
          <a:sy n="31" d="100"/>
        </p:scale>
        <p:origin x="-188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51FCF-D217-4E39-A22F-F55EDD2DD41B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E8112-DC5E-473C-A41D-2B3066E9BA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8112-DC5E-473C-A41D-2B3066E9BA0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3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340970" cy="1828800"/>
          </a:xfrm>
          <a:scene3d>
            <a:camera prst="isometricOffAxis1Right"/>
            <a:lightRig rig="threePt" dir="t"/>
          </a:scene3d>
        </p:spPr>
        <p:txBody>
          <a:bodyPr>
            <a:normAutofit fontScale="90000"/>
            <a:scene3d>
              <a:camera prst="isometricOffAxis1Righ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z="9600" dirty="0" smtClean="0">
                <a:latin typeface="Beat My Guest" pitchFamily="2" charset="0"/>
              </a:rPr>
              <a:t>The War of Sierra Leone</a:t>
            </a:r>
            <a:endParaRPr lang="en-US" sz="9600" dirty="0">
              <a:latin typeface="Beat My Gues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isometricOffAxis1Right"/>
              <a:lightRig rig="threePt" dir="t"/>
            </a:scene3d>
          </a:bodyPr>
          <a:lstStyle/>
          <a:p>
            <a:r>
              <a:rPr lang="en-US" dirty="0" smtClean="0"/>
              <a:t>By: Caysi Simpson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Japanette" pitchFamily="2" charset="0"/>
              </a:rPr>
              <a:t>The two sides:</a:t>
            </a:r>
            <a:endParaRPr lang="en-US" sz="4400" dirty="0">
              <a:latin typeface="Japanette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Rebels: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Army:</a:t>
            </a:r>
            <a:endParaRPr lang="en-US" dirty="0"/>
          </a:p>
        </p:txBody>
      </p:sp>
      <p:pic>
        <p:nvPicPr>
          <p:cNvPr id="7" name="Content Placeholder 6" descr="rebels.bmp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09800"/>
            <a:ext cx="2819400" cy="2819400"/>
          </a:xfrm>
        </p:spPr>
      </p:pic>
      <p:pic>
        <p:nvPicPr>
          <p:cNvPr id="8" name="Content Placeholder 7" descr="the army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09800"/>
            <a:ext cx="4114800" cy="2743200"/>
          </a:xfr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Facts on the War in Sierra Leone: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In March of 1991, former corporal Foday Sankoh created a group of guerillas called the Revolutionary United Front (RUF) .</a:t>
            </a:r>
          </a:p>
          <a:p>
            <a:r>
              <a:rPr lang="en-US" sz="1800" dirty="0" smtClean="0"/>
              <a:t>They were created to rebel against the Sierra Leone government.</a:t>
            </a:r>
          </a:p>
          <a:p>
            <a:r>
              <a:rPr lang="en-US" sz="1800" dirty="0" smtClean="0"/>
              <a:t>By 1996, nearly 15,000 people (most innocent) had died.</a:t>
            </a:r>
          </a:p>
          <a:p>
            <a:r>
              <a:rPr lang="en-US" sz="1800" dirty="0" smtClean="0"/>
              <a:t>In 1999, after many other failed attempts, President Kabbah and Sankoh sign a Lome Peace Treaty agreement. This gives Sankoh some control in the government.</a:t>
            </a:r>
          </a:p>
          <a:p>
            <a:r>
              <a:rPr lang="en-US" sz="1800" dirty="0" smtClean="0"/>
              <a:t>In May of 2000, members of the RUF murder dozens of protestors who were against Sankoh.</a:t>
            </a:r>
          </a:p>
          <a:p>
            <a:r>
              <a:rPr lang="en-US" sz="1800" dirty="0" smtClean="0"/>
              <a:t>Sankoh and his members are removed of their government posts. Sankoh is put on trial in March 2002.</a:t>
            </a:r>
          </a:p>
          <a:p>
            <a:r>
              <a:rPr lang="en-US" sz="1800" dirty="0" smtClean="0"/>
              <a:t>Foday Sankoh dies of a stroke  in July of 2003 while awaiting his trial. The chief prosecutor said that Sankoh’s death granted him, “a peaceful death that he denied so many others.”</a:t>
            </a:r>
            <a:endParaRPr lang="en-US" sz="1800" dirty="0"/>
          </a:p>
        </p:txBody>
      </p:sp>
      <p:pic>
        <p:nvPicPr>
          <p:cNvPr id="5" name="Content Placeholder 4" descr="sanko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2971801" cy="4572000"/>
          </a:xfr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Impact" pitchFamily="34" charset="0"/>
              </a:rPr>
              <a:t>The RUF’s Actions: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- The RUF would start houses on fire WHILE people were inside the house, and laugh as the people burned to death.</a:t>
            </a:r>
          </a:p>
          <a:p>
            <a:r>
              <a:rPr lang="en-US" sz="2400" dirty="0" smtClean="0"/>
              <a:t>-The RUF would force young boys to shoot their own mother.</a:t>
            </a:r>
          </a:p>
          <a:p>
            <a:r>
              <a:rPr lang="en-US" sz="2400" dirty="0" smtClean="0"/>
              <a:t>-They would rape the teenage girls.</a:t>
            </a:r>
          </a:p>
          <a:p>
            <a:r>
              <a:rPr lang="en-US" sz="2400" dirty="0" smtClean="0"/>
              <a:t>-They forced boys to have intercourse with their mother.</a:t>
            </a:r>
          </a:p>
          <a:p>
            <a:r>
              <a:rPr lang="en-US" sz="2400" dirty="0" smtClean="0"/>
              <a:t>-They would make fathers watch as they murdered his family.</a:t>
            </a:r>
          </a:p>
          <a:p>
            <a:r>
              <a:rPr lang="en-US" sz="2400" dirty="0" smtClean="0"/>
              <a:t>They would not bury them, only steal their food and belongings.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Sankoh ruined all so many lives emotionally, mentally, and physically. The war in Sierra Leone ruined the lives of helpless and innocent people.  50,00 (+) people died.</a:t>
            </a:r>
            <a:endParaRPr lang="en-US" sz="3200" dirty="0"/>
          </a:p>
        </p:txBody>
      </p:sp>
      <p:pic>
        <p:nvPicPr>
          <p:cNvPr id="5" name="Content Placeholder 4" descr="af.child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59006" y="2057400"/>
            <a:ext cx="3034988" cy="4068763"/>
          </a:xfrm>
        </p:spPr>
      </p:pic>
      <p:pic>
        <p:nvPicPr>
          <p:cNvPr id="6" name="Content Placeholder 5" descr="af.chil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2133600"/>
            <a:ext cx="3638381" cy="4038600"/>
          </a:xfr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876800"/>
          </a:xfrm>
        </p:spPr>
        <p:txBody>
          <a:bodyPr>
            <a:noAutofit/>
          </a:bodyPr>
          <a:lstStyle/>
          <a:p>
            <a:pPr>
              <a:tabLst>
                <a:tab pos="3938588" algn="l"/>
              </a:tabLst>
            </a:pPr>
            <a:r>
              <a:rPr lang="en-US" sz="9600" dirty="0" smtClean="0">
                <a:latin typeface="Allstar" pitchFamily="2" charset="0"/>
                <a:ea typeface="Allstar" pitchFamily="2" charset="0"/>
              </a:rPr>
              <a:t/>
            </a:r>
            <a:br>
              <a:rPr lang="en-US" sz="9600" dirty="0" smtClean="0">
                <a:latin typeface="Allstar" pitchFamily="2" charset="0"/>
                <a:ea typeface="Allstar" pitchFamily="2" charset="0"/>
              </a:rPr>
            </a:br>
            <a:endParaRPr lang="en-US" sz="9600" dirty="0">
              <a:latin typeface="Allstar" pitchFamily="2" charset="0"/>
              <a:ea typeface="Allsta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762000"/>
            <a:ext cx="7696200" cy="3046988"/>
          </a:xfrm>
          <a:prstGeom prst="rect">
            <a:avLst/>
          </a:prstGeom>
          <a:solidFill>
            <a:srgbClr val="7030A0"/>
          </a:solidFill>
          <a:ln>
            <a:solidFill>
              <a:srgbClr val="0070C0"/>
            </a:solidFill>
          </a:ln>
          <a:scene3d>
            <a:camera prst="perspectiveRelaxed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lstar" pitchFamily="2" charset="0"/>
                <a:ea typeface="Allstar" pitchFamily="2" charset="0"/>
              </a:rPr>
              <a:t>THE </a:t>
            </a:r>
            <a:b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lstar" pitchFamily="2" charset="0"/>
                <a:ea typeface="Allstar" pitchFamily="2" charset="0"/>
              </a:rPr>
            </a:br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lstar" pitchFamily="2" charset="0"/>
                <a:ea typeface="Allstar" pitchFamily="2" charset="0"/>
              </a:rPr>
              <a:t>END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273</TotalTime>
  <Words>295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The War of Sierra Leone</vt:lpstr>
      <vt:lpstr>The two sides:</vt:lpstr>
      <vt:lpstr>Facts on the War in Sierra Leone:</vt:lpstr>
      <vt:lpstr>The RUF’s Actions:</vt:lpstr>
      <vt:lpstr>Sankoh ruined all so many lives emotionally, mentally, and physically. The war in Sierra Leone ruined the lives of helpless and innocent people.  50,00 (+) people died.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War</dc:title>
  <dc:creator/>
  <cp:lastModifiedBy>Owner</cp:lastModifiedBy>
  <cp:revision>23</cp:revision>
  <dcterms:created xsi:type="dcterms:W3CDTF">2006-08-16T00:00:00Z</dcterms:created>
  <dcterms:modified xsi:type="dcterms:W3CDTF">2010-11-04T22:03:39Z</dcterms:modified>
</cp:coreProperties>
</file>