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5" d="100"/>
          <a:sy n="75" d="100"/>
        </p:scale>
        <p:origin x="-1008"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2426" y="2895600"/>
            <a:ext cx="4572000" cy="13687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5" name="Rectangle 14"/>
          <p:cNvSpPr/>
          <p:nvPr/>
        </p:nvSpPr>
        <p:spPr>
          <a:xfrm>
            <a:off x="0" y="4743451"/>
            <a:ext cx="9144000" cy="21145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p:nvPr/>
        </p:nvCxnSpPr>
        <p:spPr>
          <a:xfrm>
            <a:off x="0" y="4714875"/>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Date Placeholder 21"/>
          <p:cNvSpPr>
            <a:spLocks noGrp="1"/>
          </p:cNvSpPr>
          <p:nvPr>
            <p:ph type="dt" sz="half" idx="10"/>
          </p:nvPr>
        </p:nvSpPr>
        <p:spPr/>
        <p:txBody>
          <a:bodyPr/>
          <a:lstStyle/>
          <a:p>
            <a:fld id="{2B51BC0E-A1D1-4703-BA75-76886A1BDCF8}" type="datetimeFigureOut">
              <a:rPr lang="en-US" smtClean="0"/>
              <a:t>2/17/2011</a:t>
            </a:fld>
            <a:endParaRPr lang="en-US"/>
          </a:p>
        </p:txBody>
      </p:sp>
      <p:sp>
        <p:nvSpPr>
          <p:cNvPr id="23" name="Slide Number Placeholder 22"/>
          <p:cNvSpPr>
            <a:spLocks noGrp="1"/>
          </p:cNvSpPr>
          <p:nvPr>
            <p:ph type="sldNum" sz="quarter" idx="11"/>
          </p:nvPr>
        </p:nvSpPr>
        <p:spPr/>
        <p:txBody>
          <a:bodyPr/>
          <a:lstStyle/>
          <a:p>
            <a:fld id="{81DC182E-5E3F-4CF3-BCCF-7AFB0C9162A8}" type="slidenum">
              <a:rPr lang="en-US" smtClean="0"/>
              <a:t>‹#›</a:t>
            </a:fld>
            <a:endParaRPr lang="en-US"/>
          </a:p>
        </p:txBody>
      </p:sp>
      <p:sp>
        <p:nvSpPr>
          <p:cNvPr id="24" name="Footer Placeholder 23"/>
          <p:cNvSpPr>
            <a:spLocks noGrp="1"/>
          </p:cNvSpPr>
          <p:nvPr>
            <p:ph type="ftr" sz="quarter" idx="12"/>
          </p:nvPr>
        </p:nvSpPr>
        <p:spPr/>
        <p:txBody>
          <a:bodyPr/>
          <a:lstStyle/>
          <a:p>
            <a:endParaRPr lang="en-US"/>
          </a:p>
        </p:txBody>
      </p:sp>
      <p:sp>
        <p:nvSpPr>
          <p:cNvPr id="12" name="Title 11"/>
          <p:cNvSpPr>
            <a:spLocks noGrp="1"/>
          </p:cNvSpPr>
          <p:nvPr>
            <p:ph type="title"/>
          </p:nvPr>
        </p:nvSpPr>
        <p:spPr>
          <a:xfrm>
            <a:off x="352426" y="457200"/>
            <a:ext cx="7680960" cy="2438399"/>
          </a:xfrm>
        </p:spPr>
        <p:txBody>
          <a:bodyPr>
            <a:normAutofit/>
          </a:bodyPr>
          <a:lstStyle>
            <a:lvl1pPr>
              <a:spcBef>
                <a:spcPts val="0"/>
              </a:spcBef>
              <a:defRPr kumimoji="0" lang="en-US" sz="6000" b="1" i="0" u="none" strike="noStrike" kern="1200" cap="none" spc="0" normalizeH="0" baseline="0" noProof="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B51BC0E-A1D1-4703-BA75-76886A1BDCF8}" type="datetimeFigureOut">
              <a:rPr lang="en-US" smtClean="0"/>
              <a:t>2/17/2011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DC182E-5E3F-4CF3-BCCF-7AFB0C9162A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B51BC0E-A1D1-4703-BA75-76886A1BDCF8}" type="datetimeFigureOut">
              <a:rPr lang="en-US" smtClean="0"/>
              <a:t>2/17/2011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DC182E-5E3F-4CF3-BCCF-7AFB0C9162A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ontent Placeholder 30"/>
          <p:cNvSpPr>
            <a:spLocks noGrp="1"/>
          </p:cNvSpPr>
          <p:nvPr>
            <p:ph sz="quarter" idx="13"/>
          </p:nvPr>
        </p:nvSpPr>
        <p:spPr>
          <a:xfrm>
            <a:off x="352426" y="1463040"/>
            <a:ext cx="768096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Date Placeholder 11"/>
          <p:cNvSpPr>
            <a:spLocks noGrp="1"/>
          </p:cNvSpPr>
          <p:nvPr>
            <p:ph type="dt" sz="half" idx="14"/>
          </p:nvPr>
        </p:nvSpPr>
        <p:spPr/>
        <p:txBody>
          <a:bodyPr/>
          <a:lstStyle/>
          <a:p>
            <a:fld id="{2B51BC0E-A1D1-4703-BA75-76886A1BDCF8}" type="datetimeFigureOut">
              <a:rPr lang="en-US" smtClean="0"/>
              <a:t>2/17/2011</a:t>
            </a:fld>
            <a:endParaRPr lang="en-US"/>
          </a:p>
        </p:txBody>
      </p:sp>
      <p:sp>
        <p:nvSpPr>
          <p:cNvPr id="19" name="Slide Number Placeholder 18"/>
          <p:cNvSpPr>
            <a:spLocks noGrp="1"/>
          </p:cNvSpPr>
          <p:nvPr>
            <p:ph type="sldNum" sz="quarter" idx="15"/>
          </p:nvPr>
        </p:nvSpPr>
        <p:spPr/>
        <p:txBody>
          <a:bodyPr/>
          <a:lstStyle/>
          <a:p>
            <a:fld id="{81DC182E-5E3F-4CF3-BCCF-7AFB0C9162A8}" type="slidenum">
              <a:rPr lang="en-US" smtClean="0"/>
              <a:t>‹#›</a:t>
            </a:fld>
            <a:endParaRPr lang="en-US"/>
          </a:p>
        </p:txBody>
      </p:sp>
      <p:sp>
        <p:nvSpPr>
          <p:cNvPr id="21" name="Footer Placeholder 20"/>
          <p:cNvSpPr>
            <a:spLocks noGrp="1"/>
          </p:cNvSpPr>
          <p:nvPr>
            <p:ph type="ftr" sz="quarter" idx="16"/>
          </p:nvPr>
        </p:nvSpPr>
        <p:spPr/>
        <p:txBody>
          <a:bodyPr/>
          <a:lstStyle/>
          <a:p>
            <a:endParaRPr lang="en-US"/>
          </a:p>
        </p:txBody>
      </p:sp>
      <p:sp>
        <p:nvSpPr>
          <p:cNvPr id="8" name="Title 7"/>
          <p:cNvSpPr>
            <a:spLocks noGrp="1"/>
          </p:cNvSpPr>
          <p:nvPr>
            <p:ph type="title"/>
          </p:nvPr>
        </p:nvSpPr>
        <p:spPr/>
        <p:txBody>
          <a:bodyPr/>
          <a:lstStyle/>
          <a:p>
            <a:r>
              <a:rPr lang="en-US" smtClean="0"/>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ubtitle 2"/>
          <p:cNvSpPr>
            <a:spLocks noGrp="1"/>
          </p:cNvSpPr>
          <p:nvPr>
            <p:ph type="subTitle" idx="1"/>
          </p:nvPr>
        </p:nvSpPr>
        <p:spPr>
          <a:xfrm>
            <a:off x="352426" y="4003302"/>
            <a:ext cx="4572000" cy="11782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6" name="Date Placeholder 15"/>
          <p:cNvSpPr>
            <a:spLocks noGrp="1"/>
          </p:cNvSpPr>
          <p:nvPr>
            <p:ph type="dt" sz="half" idx="10"/>
          </p:nvPr>
        </p:nvSpPr>
        <p:spPr/>
        <p:txBody>
          <a:bodyPr/>
          <a:lstStyle/>
          <a:p>
            <a:fld id="{2B51BC0E-A1D1-4703-BA75-76886A1BDCF8}" type="datetimeFigureOut">
              <a:rPr lang="en-US" smtClean="0"/>
              <a:t>2/17/2011</a:t>
            </a:fld>
            <a:endParaRPr lang="en-US"/>
          </a:p>
        </p:txBody>
      </p:sp>
      <p:sp>
        <p:nvSpPr>
          <p:cNvPr id="20" name="Slide Number Placeholder 19"/>
          <p:cNvSpPr>
            <a:spLocks noGrp="1"/>
          </p:cNvSpPr>
          <p:nvPr>
            <p:ph type="sldNum" sz="quarter" idx="11"/>
          </p:nvPr>
        </p:nvSpPr>
        <p:spPr/>
        <p:txBody>
          <a:bodyPr/>
          <a:lstStyle/>
          <a:p>
            <a:fld id="{81DC182E-5E3F-4CF3-BCCF-7AFB0C9162A8}" type="slidenum">
              <a:rPr lang="en-US" smtClean="0"/>
              <a:t>‹#›</a:t>
            </a:fld>
            <a:endParaRPr lang="en-US"/>
          </a:p>
        </p:txBody>
      </p:sp>
      <p:sp>
        <p:nvSpPr>
          <p:cNvPr id="21" name="Footer Placeholder 20"/>
          <p:cNvSpPr>
            <a:spLocks noGrp="1"/>
          </p:cNvSpPr>
          <p:nvPr>
            <p:ph type="ftr" sz="quarter" idx="12"/>
          </p:nvPr>
        </p:nvSpPr>
        <p:spPr/>
        <p:txBody>
          <a:bodyPr/>
          <a:lstStyle/>
          <a:p>
            <a:endParaRPr lang="en-US"/>
          </a:p>
        </p:txBody>
      </p:sp>
      <p:sp>
        <p:nvSpPr>
          <p:cNvPr id="13" name="Rectangle 12"/>
          <p:cNvSpPr/>
          <p:nvPr/>
        </p:nvSpPr>
        <p:spPr>
          <a:xfrm>
            <a:off x="0" y="0"/>
            <a:ext cx="9144000" cy="182880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4439" y="182880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itle 13"/>
          <p:cNvSpPr>
            <a:spLocks noGrp="1"/>
          </p:cNvSpPr>
          <p:nvPr>
            <p:ph type="title"/>
          </p:nvPr>
        </p:nvSpPr>
        <p:spPr>
          <a:xfrm>
            <a:off x="354366" y="1990078"/>
            <a:ext cx="8439912" cy="1984248"/>
          </a:xfrm>
        </p:spPr>
        <p:txBody>
          <a:bodyPr>
            <a:noAutofit/>
          </a:bodyPr>
          <a:lstStyle>
            <a:lvl1pPr>
              <a:defRPr kumimoji="0" lang="en-US" sz="6000" b="1" i="0" u="none" strike="noStrike" kern="1200" cap="none" spc="0" normalizeH="0" baseline="0" noProof="0" dirty="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pPr marL="0" marR="0" lvl="0" indent="0" algn="l" defTabSz="914400" rtl="0" eaLnBrk="1" fontAlgn="auto" latinLnBrk="0" hangingPunct="1">
              <a:lnSpc>
                <a:spcPct val="100000"/>
              </a:lnSpc>
              <a:spcBef>
                <a:spcPts val="400"/>
              </a:spcBef>
              <a:spcAft>
                <a:spcPts val="0"/>
              </a:spcAft>
              <a:buClrTx/>
              <a:buSzTx/>
              <a:buFontTx/>
              <a:buNone/>
              <a:tabLst/>
              <a:defRPr/>
            </a:pPr>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ontent Placeholder 11"/>
          <p:cNvSpPr>
            <a:spLocks noGrp="1"/>
          </p:cNvSpPr>
          <p:nvPr>
            <p:ph sz="quarter" idx="14"/>
          </p:nvPr>
        </p:nvSpPr>
        <p:spPr>
          <a:xfrm>
            <a:off x="4901184"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8" name="Content Placeholder 30"/>
          <p:cNvSpPr>
            <a:spLocks noGrp="1"/>
          </p:cNvSpPr>
          <p:nvPr>
            <p:ph sz="quarter" idx="13"/>
          </p:nvPr>
        </p:nvSpPr>
        <p:spPr>
          <a:xfrm>
            <a:off x="352426"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7" name="Title 26"/>
          <p:cNvSpPr>
            <a:spLocks noGrp="1"/>
          </p:cNvSpPr>
          <p:nvPr>
            <p:ph type="title"/>
          </p:nvPr>
        </p:nvSpPr>
        <p:spPr/>
        <p:txBody>
          <a:bodyPr/>
          <a:lstStyle/>
          <a:p>
            <a:r>
              <a:rPr lang="en-US" smtClean="0"/>
              <a:t>Click to edit Master title style</a:t>
            </a:r>
            <a:endParaRPr lang="en-US" dirty="0"/>
          </a:p>
        </p:txBody>
      </p:sp>
      <p:sp>
        <p:nvSpPr>
          <p:cNvPr id="20" name="Date Placeholder 19"/>
          <p:cNvSpPr>
            <a:spLocks noGrp="1"/>
          </p:cNvSpPr>
          <p:nvPr>
            <p:ph type="dt" sz="half" idx="15"/>
          </p:nvPr>
        </p:nvSpPr>
        <p:spPr/>
        <p:txBody>
          <a:bodyPr/>
          <a:lstStyle/>
          <a:p>
            <a:fld id="{2B51BC0E-A1D1-4703-BA75-76886A1BDCF8}" type="datetimeFigureOut">
              <a:rPr lang="en-US" smtClean="0"/>
              <a:t>2/17/2011</a:t>
            </a:fld>
            <a:endParaRPr lang="en-US"/>
          </a:p>
        </p:txBody>
      </p:sp>
      <p:sp>
        <p:nvSpPr>
          <p:cNvPr id="25" name="Slide Number Placeholder 24"/>
          <p:cNvSpPr>
            <a:spLocks noGrp="1"/>
          </p:cNvSpPr>
          <p:nvPr>
            <p:ph type="sldNum" sz="quarter" idx="16"/>
          </p:nvPr>
        </p:nvSpPr>
        <p:spPr/>
        <p:txBody>
          <a:bodyPr/>
          <a:lstStyle/>
          <a:p>
            <a:fld id="{81DC182E-5E3F-4CF3-BCCF-7AFB0C9162A8}" type="slidenum">
              <a:rPr lang="en-US" smtClean="0"/>
              <a:t>‹#›</a:t>
            </a:fld>
            <a:endParaRPr lang="en-US"/>
          </a:p>
        </p:txBody>
      </p:sp>
      <p:sp>
        <p:nvSpPr>
          <p:cNvPr id="26" name="Footer Placeholder 25"/>
          <p:cNvSpPr>
            <a:spLocks noGrp="1"/>
          </p:cNvSpPr>
          <p:nvPr>
            <p:ph type="ftr" sz="quarter" idx="17"/>
          </p:nvPr>
        </p:nvSpPr>
        <p:spPr/>
        <p:txBody>
          <a:body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Rectangle 12"/>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Placeholder 3"/>
          <p:cNvSpPr>
            <a:spLocks noGrp="1"/>
          </p:cNvSpPr>
          <p:nvPr>
            <p:ph type="body" sz="half" idx="2"/>
          </p:nvPr>
        </p:nvSpPr>
        <p:spPr>
          <a:xfrm>
            <a:off x="352426"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9" name="Text Placeholder 3"/>
          <p:cNvSpPr>
            <a:spLocks noGrp="1"/>
          </p:cNvSpPr>
          <p:nvPr>
            <p:ph type="body" sz="half" idx="15"/>
          </p:nvPr>
        </p:nvSpPr>
        <p:spPr>
          <a:xfrm>
            <a:off x="4900613"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Content Placeholder 11"/>
          <p:cNvSpPr>
            <a:spLocks noGrp="1"/>
          </p:cNvSpPr>
          <p:nvPr>
            <p:ph sz="quarter" idx="14"/>
          </p:nvPr>
        </p:nvSpPr>
        <p:spPr>
          <a:xfrm>
            <a:off x="4900613"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8" name="Content Placeholder 30"/>
          <p:cNvSpPr>
            <a:spLocks noGrp="1"/>
          </p:cNvSpPr>
          <p:nvPr>
            <p:ph sz="quarter" idx="13"/>
          </p:nvPr>
        </p:nvSpPr>
        <p:spPr>
          <a:xfrm>
            <a:off x="352426"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0" name="Title 29"/>
          <p:cNvSpPr>
            <a:spLocks noGrp="1"/>
          </p:cNvSpPr>
          <p:nvPr>
            <p:ph type="title"/>
          </p:nvPr>
        </p:nvSpPr>
        <p:spPr/>
        <p:txBody>
          <a:bodyPr/>
          <a:lstStyle/>
          <a:p>
            <a:r>
              <a:rPr lang="en-US" smtClean="0"/>
              <a:t>Click to edit Master title style</a:t>
            </a:r>
            <a:endParaRPr lang="en-US"/>
          </a:p>
        </p:txBody>
      </p:sp>
      <p:sp>
        <p:nvSpPr>
          <p:cNvPr id="20" name="Date Placeholder 19"/>
          <p:cNvSpPr>
            <a:spLocks noGrp="1"/>
          </p:cNvSpPr>
          <p:nvPr>
            <p:ph type="dt" sz="half" idx="16"/>
          </p:nvPr>
        </p:nvSpPr>
        <p:spPr/>
        <p:txBody>
          <a:bodyPr/>
          <a:lstStyle/>
          <a:p>
            <a:fld id="{2B51BC0E-A1D1-4703-BA75-76886A1BDCF8}" type="datetimeFigureOut">
              <a:rPr lang="en-US" smtClean="0"/>
              <a:t>2/17/2011</a:t>
            </a:fld>
            <a:endParaRPr lang="en-US"/>
          </a:p>
        </p:txBody>
      </p:sp>
      <p:sp>
        <p:nvSpPr>
          <p:cNvPr id="24" name="Slide Number Placeholder 23"/>
          <p:cNvSpPr>
            <a:spLocks noGrp="1"/>
          </p:cNvSpPr>
          <p:nvPr>
            <p:ph type="sldNum" sz="quarter" idx="17"/>
          </p:nvPr>
        </p:nvSpPr>
        <p:spPr/>
        <p:txBody>
          <a:bodyPr/>
          <a:lstStyle/>
          <a:p>
            <a:fld id="{81DC182E-5E3F-4CF3-BCCF-7AFB0C9162A8}" type="slidenum">
              <a:rPr lang="en-US" smtClean="0"/>
              <a:t>‹#›</a:t>
            </a:fld>
            <a:endParaRPr lang="en-US"/>
          </a:p>
        </p:txBody>
      </p:sp>
      <p:sp>
        <p:nvSpPr>
          <p:cNvPr id="29" name="Footer Placeholder 28"/>
          <p:cNvSpPr>
            <a:spLocks noGrp="1"/>
          </p:cNvSpPr>
          <p:nvPr>
            <p:ph type="ftr" sz="quarter" idx="18"/>
          </p:nvPr>
        </p:nvSpPr>
        <p:spPr/>
        <p:txBody>
          <a:body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ate Placeholder 10"/>
          <p:cNvSpPr>
            <a:spLocks noGrp="1"/>
          </p:cNvSpPr>
          <p:nvPr>
            <p:ph type="dt" sz="half" idx="10"/>
          </p:nvPr>
        </p:nvSpPr>
        <p:spPr/>
        <p:txBody>
          <a:bodyPr/>
          <a:lstStyle/>
          <a:p>
            <a:fld id="{2B51BC0E-A1D1-4703-BA75-76886A1BDCF8}" type="datetimeFigureOut">
              <a:rPr lang="en-US" smtClean="0"/>
              <a:t>2/17/2011</a:t>
            </a:fld>
            <a:endParaRPr lang="en-US"/>
          </a:p>
        </p:txBody>
      </p:sp>
      <p:sp>
        <p:nvSpPr>
          <p:cNvPr id="14" name="Slide Number Placeholder 13"/>
          <p:cNvSpPr>
            <a:spLocks noGrp="1"/>
          </p:cNvSpPr>
          <p:nvPr>
            <p:ph type="sldNum" sz="quarter" idx="11"/>
          </p:nvPr>
        </p:nvSpPr>
        <p:spPr/>
        <p:txBody>
          <a:bodyPr/>
          <a:lstStyle/>
          <a:p>
            <a:fld id="{81DC182E-5E3F-4CF3-BCCF-7AFB0C9162A8}" type="slidenum">
              <a:rPr lang="en-US" smtClean="0"/>
              <a:t>‹#›</a:t>
            </a:fld>
            <a:endParaRPr lang="en-US"/>
          </a:p>
        </p:txBody>
      </p:sp>
      <p:sp>
        <p:nvSpPr>
          <p:cNvPr id="18" name="Footer Placeholder 17"/>
          <p:cNvSpPr>
            <a:spLocks noGrp="1"/>
          </p:cNvSpPr>
          <p:nvPr>
            <p:ph type="ftr" sz="quarter" idx="12"/>
          </p:nvPr>
        </p:nvSpPr>
        <p:spPr/>
        <p:txBody>
          <a:bodyPr/>
          <a:lstStyle/>
          <a:p>
            <a:endParaRPr lang="en-US"/>
          </a:p>
        </p:txBody>
      </p:sp>
      <p:sp>
        <p:nvSpPr>
          <p:cNvPr id="15" name="Title 14"/>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p:cNvSpPr>
            <a:spLocks noGrp="1"/>
          </p:cNvSpPr>
          <p:nvPr>
            <p:ph type="dt" sz="half" idx="10"/>
          </p:nvPr>
        </p:nvSpPr>
        <p:spPr/>
        <p:txBody>
          <a:bodyPr/>
          <a:lstStyle/>
          <a:p>
            <a:fld id="{2B51BC0E-A1D1-4703-BA75-76886A1BDCF8}" type="datetimeFigureOut">
              <a:rPr lang="en-US" smtClean="0"/>
              <a:t>2/17/2011</a:t>
            </a:fld>
            <a:endParaRPr lang="en-US"/>
          </a:p>
        </p:txBody>
      </p:sp>
      <p:sp>
        <p:nvSpPr>
          <p:cNvPr id="12" name="Slide Number Placeholder 11"/>
          <p:cNvSpPr>
            <a:spLocks noGrp="1"/>
          </p:cNvSpPr>
          <p:nvPr>
            <p:ph type="sldNum" sz="quarter" idx="11"/>
          </p:nvPr>
        </p:nvSpPr>
        <p:spPr/>
        <p:txBody>
          <a:bodyPr/>
          <a:lstStyle/>
          <a:p>
            <a:fld id="{81DC182E-5E3F-4CF3-BCCF-7AFB0C9162A8}" type="slidenum">
              <a:rPr lang="en-US" smtClean="0"/>
              <a:t>‹#›</a:t>
            </a:fld>
            <a:endParaRPr lang="en-US"/>
          </a:p>
        </p:txBody>
      </p:sp>
      <p:sp>
        <p:nvSpPr>
          <p:cNvPr id="13" name="Footer Placeholder 12"/>
          <p:cNvSpPr>
            <a:spLocks noGrp="1"/>
          </p:cNvSpPr>
          <p:nvPr>
            <p:ph type="ftr" sz="quarter" idx="12"/>
          </p:nvPr>
        </p:nvSpPr>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Connector 2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itle 23"/>
          <p:cNvSpPr>
            <a:spLocks noGrp="1"/>
          </p:cNvSpPr>
          <p:nvPr>
            <p:ph type="title"/>
          </p:nvPr>
        </p:nvSpPr>
        <p:spPr/>
        <p:txBody>
          <a:bodyPr/>
          <a:lstStyle/>
          <a:p>
            <a:r>
              <a:rPr lang="en-US" smtClean="0"/>
              <a:t>Click to edit Master title style</a:t>
            </a:r>
            <a:endParaRPr lang="en-US"/>
          </a:p>
        </p:txBody>
      </p:sp>
      <p:sp>
        <p:nvSpPr>
          <p:cNvPr id="11" name="Text Placeholder 3"/>
          <p:cNvSpPr>
            <a:spLocks noGrp="1"/>
          </p:cNvSpPr>
          <p:nvPr>
            <p:ph type="body" sz="half" idx="2"/>
          </p:nvPr>
        </p:nvSpPr>
        <p:spPr>
          <a:xfrm>
            <a:off x="352426" y="1463040"/>
            <a:ext cx="3381375" cy="3967162"/>
          </a:xfrm>
        </p:spPr>
        <p:txBody>
          <a:bodyPr>
            <a:normAutofit/>
          </a:bodyPr>
          <a:lstStyle>
            <a:lvl1pPr marL="0" indent="0">
              <a:lnSpc>
                <a:spcPct val="150000"/>
              </a:lnSpc>
              <a:buNone/>
              <a:defRPr sz="1600" b="0" i="1" spc="0" baseline="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Content Placeholder 11"/>
          <p:cNvSpPr>
            <a:spLocks noGrp="1"/>
          </p:cNvSpPr>
          <p:nvPr>
            <p:ph sz="quarter" idx="14"/>
          </p:nvPr>
        </p:nvSpPr>
        <p:spPr>
          <a:xfrm>
            <a:off x="4105275" y="1463040"/>
            <a:ext cx="4681538" cy="3968496"/>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Date Placeholder 12"/>
          <p:cNvSpPr>
            <a:spLocks noGrp="1"/>
          </p:cNvSpPr>
          <p:nvPr>
            <p:ph type="dt" sz="half" idx="15"/>
          </p:nvPr>
        </p:nvSpPr>
        <p:spPr/>
        <p:txBody>
          <a:bodyPr/>
          <a:lstStyle/>
          <a:p>
            <a:fld id="{2B51BC0E-A1D1-4703-BA75-76886A1BDCF8}" type="datetimeFigureOut">
              <a:rPr lang="en-US" smtClean="0"/>
              <a:t>2/17/2011</a:t>
            </a:fld>
            <a:endParaRPr lang="en-US"/>
          </a:p>
        </p:txBody>
      </p:sp>
      <p:sp>
        <p:nvSpPr>
          <p:cNvPr id="18" name="Slide Number Placeholder 17"/>
          <p:cNvSpPr>
            <a:spLocks noGrp="1"/>
          </p:cNvSpPr>
          <p:nvPr>
            <p:ph type="sldNum" sz="quarter" idx="16"/>
          </p:nvPr>
        </p:nvSpPr>
        <p:spPr/>
        <p:txBody>
          <a:bodyPr/>
          <a:lstStyle/>
          <a:p>
            <a:fld id="{81DC182E-5E3F-4CF3-BCCF-7AFB0C9162A8}" type="slidenum">
              <a:rPr lang="en-US" smtClean="0"/>
              <a:t>‹#›</a:t>
            </a:fld>
            <a:endParaRPr lang="en-US"/>
          </a:p>
        </p:txBody>
      </p:sp>
      <p:sp>
        <p:nvSpPr>
          <p:cNvPr id="20" name="Footer Placeholder 19"/>
          <p:cNvSpPr>
            <a:spLocks noGrp="1"/>
          </p:cNvSpPr>
          <p:nvPr>
            <p:ph type="ftr" sz="quarter" idx="17"/>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5229224" y="0"/>
            <a:ext cx="3914775" cy="5657850"/>
          </a:xfrm>
        </p:spPr>
        <p:txBody>
          <a:bodyPr anchor="ctr" anchorCtr="0"/>
          <a:lstStyle>
            <a:lvl1pPr marL="0" indent="0" algn="ctr">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25" name="Text Placeholder 24"/>
          <p:cNvSpPr>
            <a:spLocks noGrp="1"/>
          </p:cNvSpPr>
          <p:nvPr>
            <p:ph type="body" sz="quarter" idx="13"/>
          </p:nvPr>
        </p:nvSpPr>
        <p:spPr>
          <a:xfrm>
            <a:off x="352426" y="1600199"/>
            <a:ext cx="4572000" cy="3593237"/>
          </a:xfrm>
        </p:spPr>
        <p:txBody>
          <a:bodyPr>
            <a:normAutofit/>
          </a:bodyPr>
          <a:lstStyle>
            <a:lvl1pPr marL="0" indent="0">
              <a:lnSpc>
                <a:spcPct val="150000"/>
              </a:lnSpc>
              <a:spcBef>
                <a:spcPts val="0"/>
              </a:spcBef>
              <a:buNone/>
              <a:defRPr sz="1600" i="1">
                <a:solidFill>
                  <a:schemeClr val="tx1"/>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n-US" smtClean="0"/>
              <a:t>Click to edit Master text styles</a:t>
            </a:r>
          </a:p>
        </p:txBody>
      </p:sp>
      <p:sp>
        <p:nvSpPr>
          <p:cNvPr id="11" name="Rectangle 10"/>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itle Placeholder 1"/>
          <p:cNvSpPr>
            <a:spLocks noGrp="1"/>
          </p:cNvSpPr>
          <p:nvPr>
            <p:ph type="title"/>
          </p:nvPr>
        </p:nvSpPr>
        <p:spPr>
          <a:xfrm>
            <a:off x="352425" y="275208"/>
            <a:ext cx="4572000" cy="1324992"/>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13" name="Date Placeholder 12"/>
          <p:cNvSpPr>
            <a:spLocks noGrp="1"/>
          </p:cNvSpPr>
          <p:nvPr>
            <p:ph type="dt" sz="half" idx="14"/>
          </p:nvPr>
        </p:nvSpPr>
        <p:spPr/>
        <p:txBody>
          <a:bodyPr/>
          <a:lstStyle/>
          <a:p>
            <a:fld id="{2B51BC0E-A1D1-4703-BA75-76886A1BDCF8}" type="datetimeFigureOut">
              <a:rPr lang="en-US" smtClean="0"/>
              <a:t>2/17/2011</a:t>
            </a:fld>
            <a:endParaRPr lang="en-US"/>
          </a:p>
        </p:txBody>
      </p:sp>
      <p:sp>
        <p:nvSpPr>
          <p:cNvPr id="20" name="Slide Number Placeholder 19"/>
          <p:cNvSpPr>
            <a:spLocks noGrp="1"/>
          </p:cNvSpPr>
          <p:nvPr>
            <p:ph type="sldNum" sz="quarter" idx="15"/>
          </p:nvPr>
        </p:nvSpPr>
        <p:spPr/>
        <p:txBody>
          <a:bodyPr/>
          <a:lstStyle/>
          <a:p>
            <a:fld id="{81DC182E-5E3F-4CF3-BCCF-7AFB0C9162A8}" type="slidenum">
              <a:rPr lang="en-US" smtClean="0"/>
              <a:t>‹#›</a:t>
            </a:fld>
            <a:endParaRPr lang="en-US"/>
          </a:p>
        </p:txBody>
      </p:sp>
      <p:sp>
        <p:nvSpPr>
          <p:cNvPr id="21" name="Footer Placeholder 20"/>
          <p:cNvSpPr>
            <a:spLocks noGrp="1"/>
          </p:cNvSpPr>
          <p:nvPr>
            <p:ph type="ftr" sz="quarter" idx="16"/>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2426" y="228600"/>
            <a:ext cx="768096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52426" y="1463040"/>
            <a:ext cx="7680960" cy="4343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52426" y="6543676"/>
            <a:ext cx="1466850" cy="247650"/>
          </a:xfrm>
          <a:prstGeom prst="rect">
            <a:avLst/>
          </a:prstGeom>
        </p:spPr>
        <p:txBody>
          <a:bodyPr vert="horz" lIns="91440" tIns="45720" rIns="91440" bIns="45720" rtlCol="0" anchor="ctr">
            <a:normAutofit/>
          </a:bodyPr>
          <a:lstStyle>
            <a:lvl1pPr algn="l">
              <a:defRPr sz="1000" b="1">
                <a:solidFill>
                  <a:schemeClr val="tx1">
                    <a:alpha val="65000"/>
                  </a:schemeClr>
                </a:solidFill>
              </a:defRPr>
            </a:lvl1pPr>
          </a:lstStyle>
          <a:p>
            <a:fld id="{2B51BC0E-A1D1-4703-BA75-76886A1BDCF8}" type="datetimeFigureOut">
              <a:rPr lang="en-US" smtClean="0"/>
              <a:t>2/17/2011</a:t>
            </a:fld>
            <a:endParaRPr lang="en-US"/>
          </a:p>
        </p:txBody>
      </p:sp>
      <p:sp>
        <p:nvSpPr>
          <p:cNvPr id="5" name="Footer Placeholder 4"/>
          <p:cNvSpPr>
            <a:spLocks noGrp="1"/>
          </p:cNvSpPr>
          <p:nvPr>
            <p:ph type="ftr" sz="quarter" idx="3"/>
          </p:nvPr>
        </p:nvSpPr>
        <p:spPr>
          <a:xfrm>
            <a:off x="1809749" y="6543676"/>
            <a:ext cx="4086225" cy="247650"/>
          </a:xfrm>
          <a:prstGeom prst="rect">
            <a:avLst/>
          </a:prstGeom>
        </p:spPr>
        <p:txBody>
          <a:bodyPr vert="horz" lIns="91440" tIns="45720" rIns="91440" bIns="45720" rtlCol="0" anchor="ctr">
            <a:normAutofit/>
          </a:bodyPr>
          <a:lstStyle>
            <a:lvl1pPr algn="l">
              <a:defRPr sz="1000" b="1" i="1">
                <a:solidFill>
                  <a:schemeClr val="tx1">
                    <a:alpha val="65000"/>
                  </a:schemeClr>
                </a:solidFill>
              </a:defRPr>
            </a:lvl1pPr>
          </a:lstStyle>
          <a:p>
            <a:endParaRPr lang="en-US"/>
          </a:p>
        </p:txBody>
      </p:sp>
      <p:sp>
        <p:nvSpPr>
          <p:cNvPr id="6" name="Slide Number Placeholder 5"/>
          <p:cNvSpPr>
            <a:spLocks noGrp="1"/>
          </p:cNvSpPr>
          <p:nvPr>
            <p:ph type="sldNum" sz="quarter" idx="4"/>
          </p:nvPr>
        </p:nvSpPr>
        <p:spPr>
          <a:xfrm>
            <a:off x="7886700" y="6543676"/>
            <a:ext cx="876300" cy="247650"/>
          </a:xfrm>
          <a:prstGeom prst="rect">
            <a:avLst/>
          </a:prstGeom>
        </p:spPr>
        <p:txBody>
          <a:bodyPr vert="horz" lIns="91440" tIns="45720" rIns="91440" bIns="45720" rtlCol="0" anchor="ctr">
            <a:normAutofit/>
          </a:bodyPr>
          <a:lstStyle>
            <a:lvl1pPr algn="r">
              <a:defRPr sz="1000" b="1">
                <a:solidFill>
                  <a:schemeClr val="tx1">
                    <a:alpha val="65000"/>
                  </a:schemeClr>
                </a:solidFill>
              </a:defRPr>
            </a:lvl1pPr>
          </a:lstStyle>
          <a:p>
            <a:fld id="{81DC182E-5E3F-4CF3-BCCF-7AFB0C9162A8}"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ts val="400"/>
        </a:spcBef>
        <a:buNone/>
        <a:defRPr sz="4000" b="0" kern="1200" cap="none" spc="0" baseline="0">
          <a:solidFill>
            <a:schemeClr val="tx1"/>
          </a:solidFill>
          <a:latin typeface="+mj-lt"/>
          <a:ea typeface="+mj-ea"/>
          <a:cs typeface="Tunga" pitchFamily="2"/>
        </a:defRPr>
      </a:lvl1pPr>
    </p:titleStyle>
    <p:bodyStyle>
      <a:lvl1pPr marL="0" indent="0" algn="l" defTabSz="914400" rtl="0" eaLnBrk="1" latinLnBrk="0" hangingPunct="1">
        <a:spcBef>
          <a:spcPts val="1200"/>
        </a:spcBef>
        <a:spcAft>
          <a:spcPts val="0"/>
        </a:spcAft>
        <a:buClr>
          <a:schemeClr val="accent5"/>
        </a:buClr>
        <a:buFont typeface="Arial" pitchFamily="34" charset="0"/>
        <a:buNone/>
        <a:defRPr sz="1800" b="0" i="0" kern="1200" cap="none" spc="30" baseline="0">
          <a:solidFill>
            <a:schemeClr val="tx1"/>
          </a:solidFill>
          <a:latin typeface="+mn-lt"/>
          <a:ea typeface="+mn-ea"/>
          <a:cs typeface="Tahoma" pitchFamily="34" charset="0"/>
        </a:defRPr>
      </a:lvl1pPr>
      <a:lvl2pPr marL="171450" indent="-17145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2pPr>
      <a:lvl3pPr marL="344488" indent="-16510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3pPr>
      <a:lvl4pPr marL="517525" indent="-169863"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4pPr>
      <a:lvl5pPr marL="688975" indent="-173038"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5pPr>
      <a:lvl6pPr marL="8686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06984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24358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40817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143000" y="2133600"/>
            <a:ext cx="6400800" cy="1752600"/>
          </a:xfrm>
        </p:spPr>
        <p:txBody>
          <a:bodyPr/>
          <a:lstStyle/>
          <a:p>
            <a:r>
              <a:rPr lang="en-US" dirty="0" smtClean="0"/>
              <a:t>By: Logan </a:t>
            </a:r>
            <a:r>
              <a:rPr lang="en-US" dirty="0" err="1" smtClean="0"/>
              <a:t>Traut</a:t>
            </a:r>
            <a:r>
              <a:rPr lang="en-US" dirty="0" smtClean="0"/>
              <a:t> </a:t>
            </a:r>
            <a:endParaRPr lang="en-US" dirty="0"/>
          </a:p>
        </p:txBody>
      </p:sp>
      <p:sp>
        <p:nvSpPr>
          <p:cNvPr id="2" name="Title 1"/>
          <p:cNvSpPr>
            <a:spLocks noGrp="1"/>
          </p:cNvSpPr>
          <p:nvPr>
            <p:ph type="title"/>
          </p:nvPr>
        </p:nvSpPr>
        <p:spPr>
          <a:xfrm>
            <a:off x="685800" y="304800"/>
            <a:ext cx="7772400" cy="1470025"/>
          </a:xfrm>
        </p:spPr>
        <p:txBody>
          <a:bodyPr>
            <a:normAutofit fontScale="90000"/>
          </a:bodyPr>
          <a:lstStyle/>
          <a:p>
            <a:r>
              <a:rPr lang="en-US" dirty="0" smtClean="0"/>
              <a:t>South American Animals</a:t>
            </a:r>
            <a:endParaRPr lang="en-US" dirty="0"/>
          </a:p>
        </p:txBody>
      </p:sp>
    </p:spTree>
    <p:extLst>
      <p:ext uri="{BB962C8B-B14F-4D97-AF65-F5344CB8AC3E}">
        <p14:creationId xmlns:p14="http://schemas.microsoft.com/office/powerpoint/2010/main" val="16509501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52426" y="1463040"/>
            <a:ext cx="7680960" cy="4724400"/>
          </a:xfrm>
        </p:spPr>
        <p:txBody>
          <a:bodyPr/>
          <a:lstStyle/>
          <a:p>
            <a:pPr marL="285750" indent="-285750">
              <a:buFont typeface="Arial" pitchFamily="34" charset="0"/>
              <a:buChar char="•"/>
            </a:pPr>
            <a:r>
              <a:rPr lang="en-US" dirty="0" smtClean="0"/>
              <a:t>The jaguar lives in South America and Mexico.</a:t>
            </a:r>
          </a:p>
          <a:p>
            <a:pPr marL="285750" indent="-285750">
              <a:buFont typeface="Arial" pitchFamily="34" charset="0"/>
              <a:buChar char="•"/>
            </a:pPr>
            <a:r>
              <a:rPr lang="en-US" dirty="0" smtClean="0"/>
              <a:t>It can weigh from 150- 300 lbs.</a:t>
            </a:r>
          </a:p>
          <a:p>
            <a:pPr marL="285750" indent="-285750">
              <a:buFont typeface="Arial" pitchFamily="34" charset="0"/>
              <a:buChar char="•"/>
            </a:pPr>
            <a:r>
              <a:rPr lang="en-US" dirty="0" smtClean="0"/>
              <a:t>They eat deer</a:t>
            </a:r>
            <a:r>
              <a:rPr lang="en-US" dirty="0"/>
              <a:t>, tapir, foxes, dogs, snakes, frogs, mice, birds, fish, monkeys, armadillos, and other small animals. </a:t>
            </a:r>
            <a:endParaRPr lang="en-US" dirty="0" smtClean="0"/>
          </a:p>
          <a:p>
            <a:pPr marL="285750" indent="-285750">
              <a:buFont typeface="Arial" pitchFamily="34" charset="0"/>
              <a:buChar char="•"/>
            </a:pPr>
            <a:r>
              <a:rPr lang="en-US" dirty="0" smtClean="0"/>
              <a:t>To defend yourselves from them if encountering one you stand tall and not run because they are faster and will eat you.</a:t>
            </a:r>
          </a:p>
          <a:p>
            <a:pPr marL="285750" indent="-285750">
              <a:buFont typeface="Arial" pitchFamily="34" charset="0"/>
              <a:buChar char="•"/>
            </a:pPr>
            <a:r>
              <a:rPr lang="en-US" dirty="0" smtClean="0"/>
              <a:t> </a:t>
            </a:r>
            <a:r>
              <a:rPr lang="en-US" dirty="0"/>
              <a:t/>
            </a:r>
            <a:br>
              <a:rPr lang="en-US" dirty="0"/>
            </a:br>
            <a:endParaRPr lang="en-US" dirty="0"/>
          </a:p>
          <a:p>
            <a:pPr marL="285750" indent="-285750">
              <a:buFont typeface="Arial" pitchFamily="34" charset="0"/>
              <a:buChar char="•"/>
            </a:pPr>
            <a:endParaRPr lang="en-US" dirty="0"/>
          </a:p>
        </p:txBody>
      </p:sp>
      <p:sp>
        <p:nvSpPr>
          <p:cNvPr id="3" name="Title 2"/>
          <p:cNvSpPr>
            <a:spLocks noGrp="1"/>
          </p:cNvSpPr>
          <p:nvPr>
            <p:ph type="title"/>
          </p:nvPr>
        </p:nvSpPr>
        <p:spPr/>
        <p:txBody>
          <a:bodyPr/>
          <a:lstStyle/>
          <a:p>
            <a:r>
              <a:rPr lang="en-US" dirty="0" smtClean="0"/>
              <a:t>Jaguar</a:t>
            </a:r>
            <a:endParaRPr lang="en-US" dirty="0"/>
          </a:p>
        </p:txBody>
      </p:sp>
      <p:pic>
        <p:nvPicPr>
          <p:cNvPr id="9218" name="Picture 2" descr="C:\Users\Traut\Desktop\jagua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1800" y="3665910"/>
            <a:ext cx="4391025" cy="3019425"/>
          </a:xfrm>
          <a:prstGeom prst="rect">
            <a:avLst/>
          </a:prstGeom>
          <a:noFill/>
          <a:extLst>
            <a:ext uri="{909E8E84-426E-40DD-AFC4-6F175D3DCCD1}">
              <a14:hiddenFill xmlns:a14="http://schemas.microsoft.com/office/drawing/2010/main">
                <a:solidFill>
                  <a:srgbClr val="FFFFFF"/>
                </a:solidFill>
              </a14:hiddenFill>
            </a:ext>
          </a:extLst>
        </p:spPr>
      </p:pic>
      <p:pic>
        <p:nvPicPr>
          <p:cNvPr id="9219" name="Picture 3" descr="C:\Users\Traut\Desktop\asdfda.bm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57800" y="3665910"/>
            <a:ext cx="3200400" cy="2494799"/>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C:\Users\Traut\Desktop\asdfasd.bmp"/>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11800" y="304800"/>
            <a:ext cx="3048000" cy="20209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75794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normAutofit/>
          </a:bodyPr>
          <a:lstStyle/>
          <a:p>
            <a:r>
              <a:rPr lang="en-US" sz="2400" dirty="0" smtClean="0"/>
              <a:t>The </a:t>
            </a:r>
            <a:r>
              <a:rPr lang="en-US" sz="2400" dirty="0" err="1" smtClean="0"/>
              <a:t>andean</a:t>
            </a:r>
            <a:r>
              <a:rPr lang="en-US" sz="2400" dirty="0" smtClean="0"/>
              <a:t> condor is the king of the sky.</a:t>
            </a:r>
          </a:p>
          <a:p>
            <a:r>
              <a:rPr lang="en-US" sz="2400" dirty="0" smtClean="0"/>
              <a:t>It is the largest flying bird on our planet, with a wingspan up to 122 inches.</a:t>
            </a:r>
          </a:p>
          <a:p>
            <a:r>
              <a:rPr lang="en-US" sz="2400" dirty="0" smtClean="0"/>
              <a:t>Condors are the national bird of Bolivia, Columbia, Chile, and Peru.</a:t>
            </a:r>
          </a:p>
          <a:p>
            <a:r>
              <a:rPr lang="en-US" sz="2400" dirty="0" smtClean="0"/>
              <a:t>It feeds on deer, squirrels, rabbits, and other small mammals.</a:t>
            </a:r>
            <a:endParaRPr lang="en-US" sz="2400" dirty="0"/>
          </a:p>
        </p:txBody>
      </p:sp>
      <p:sp>
        <p:nvSpPr>
          <p:cNvPr id="2" name="Title 1"/>
          <p:cNvSpPr>
            <a:spLocks noGrp="1"/>
          </p:cNvSpPr>
          <p:nvPr>
            <p:ph type="title"/>
          </p:nvPr>
        </p:nvSpPr>
        <p:spPr/>
        <p:txBody>
          <a:bodyPr/>
          <a:lstStyle/>
          <a:p>
            <a:r>
              <a:rPr lang="en-US" dirty="0" smtClean="0"/>
              <a:t>Andean Condor</a:t>
            </a:r>
            <a:endParaRPr lang="en-US" dirty="0"/>
          </a:p>
        </p:txBody>
      </p:sp>
      <p:pic>
        <p:nvPicPr>
          <p:cNvPr id="1026" name="Picture 2" descr="C:\Users\Traut\Desktop\800px-Andean_Condor_06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4492466"/>
            <a:ext cx="3429000" cy="23274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86908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pPr marL="285750" indent="-285750">
              <a:buFont typeface="Arial" pitchFamily="34" charset="0"/>
              <a:buChar char="•"/>
            </a:pPr>
            <a:r>
              <a:rPr lang="en-US" dirty="0" smtClean="0"/>
              <a:t>The piranha is a carnivorous fish that lives mainly in the Amazon Basin of South America.</a:t>
            </a:r>
          </a:p>
          <a:p>
            <a:pPr marL="285750" indent="-285750">
              <a:buFont typeface="Arial" pitchFamily="34" charset="0"/>
              <a:buChar char="•"/>
            </a:pPr>
            <a:r>
              <a:rPr lang="en-US" dirty="0" smtClean="0"/>
              <a:t>They are about 6 to 10 cm in length.</a:t>
            </a:r>
          </a:p>
          <a:p>
            <a:pPr marL="285750" indent="-285750">
              <a:buFont typeface="Arial" pitchFamily="34" charset="0"/>
              <a:buChar char="•"/>
            </a:pPr>
            <a:r>
              <a:rPr lang="en-US" dirty="0" smtClean="0"/>
              <a:t>It has many razor sharp teeth witch is what makes them the center of horror films.</a:t>
            </a:r>
            <a:endParaRPr lang="en-US" dirty="0"/>
          </a:p>
        </p:txBody>
      </p:sp>
      <p:sp>
        <p:nvSpPr>
          <p:cNvPr id="3" name="Title 2"/>
          <p:cNvSpPr>
            <a:spLocks noGrp="1"/>
          </p:cNvSpPr>
          <p:nvPr>
            <p:ph type="title"/>
          </p:nvPr>
        </p:nvSpPr>
        <p:spPr/>
        <p:txBody>
          <a:bodyPr/>
          <a:lstStyle/>
          <a:p>
            <a:r>
              <a:rPr lang="en-US" dirty="0" smtClean="0"/>
              <a:t>Piranha</a:t>
            </a:r>
            <a:endParaRPr lang="en-US" dirty="0"/>
          </a:p>
        </p:txBody>
      </p:sp>
      <p:pic>
        <p:nvPicPr>
          <p:cNvPr id="2050" name="Picture 2" descr="C:\Users\Traut\Desktop\pir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3352800"/>
            <a:ext cx="3306651" cy="2971800"/>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Traut\Desktop\pira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3019060"/>
            <a:ext cx="2413001" cy="36392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82522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04800" y="1438275"/>
            <a:ext cx="7680960" cy="4724400"/>
          </a:xfrm>
        </p:spPr>
        <p:txBody>
          <a:bodyPr/>
          <a:lstStyle/>
          <a:p>
            <a:pPr marL="285750" indent="-285750">
              <a:buFont typeface="Arial" pitchFamily="34" charset="0"/>
              <a:buChar char="•"/>
            </a:pPr>
            <a:r>
              <a:rPr lang="en-US" dirty="0"/>
              <a:t>The capybara is a semi-aquatic herbivorous animal and the largest of living </a:t>
            </a:r>
            <a:r>
              <a:rPr lang="en-US" dirty="0" smtClean="0"/>
              <a:t>rodents.</a:t>
            </a:r>
          </a:p>
          <a:p>
            <a:pPr marL="285750" indent="-285750">
              <a:buFont typeface="Arial" pitchFamily="34" charset="0"/>
              <a:buChar char="•"/>
            </a:pPr>
            <a:r>
              <a:rPr lang="en-US" dirty="0"/>
              <a:t>It is native to most of the tropical and temperate parts of South America east of the Andes.</a:t>
            </a:r>
          </a:p>
          <a:p>
            <a:pPr marL="285750" indent="-285750">
              <a:buFont typeface="Arial" pitchFamily="34" charset="0"/>
              <a:buChar char="•"/>
            </a:pPr>
            <a:r>
              <a:rPr lang="en-US" dirty="0"/>
              <a:t>They live in big herds and grow between 105 and 135 cm (40-55 in) in length, and weigh 35 to 65 kg (75-140 </a:t>
            </a:r>
            <a:r>
              <a:rPr lang="en-US" dirty="0" err="1"/>
              <a:t>lbs</a:t>
            </a:r>
            <a:r>
              <a:rPr lang="en-US" dirty="0"/>
              <a:t>).</a:t>
            </a:r>
          </a:p>
          <a:p>
            <a:pPr marL="285750" indent="-285750">
              <a:buFont typeface="Arial" pitchFamily="34" charset="0"/>
              <a:buChar char="•"/>
            </a:pPr>
            <a:r>
              <a:rPr lang="en-US" dirty="0"/>
              <a:t>The capybara spend most of their time on the banks of rivers, feeding in the mornings and evenings. The diet consists of vegetation such as river plants and bark.</a:t>
            </a:r>
          </a:p>
          <a:p>
            <a:pPr marL="285750" indent="-285750">
              <a:buFont typeface="Arial" pitchFamily="34" charset="0"/>
              <a:buChar char="•"/>
            </a:pPr>
            <a:endParaRPr lang="en-US" dirty="0"/>
          </a:p>
        </p:txBody>
      </p:sp>
      <p:sp>
        <p:nvSpPr>
          <p:cNvPr id="3" name="Title 2"/>
          <p:cNvSpPr>
            <a:spLocks noGrp="1"/>
          </p:cNvSpPr>
          <p:nvPr>
            <p:ph type="title"/>
          </p:nvPr>
        </p:nvSpPr>
        <p:spPr/>
        <p:txBody>
          <a:bodyPr/>
          <a:lstStyle/>
          <a:p>
            <a:r>
              <a:rPr lang="en-US" dirty="0" smtClean="0"/>
              <a:t>Capybara</a:t>
            </a:r>
            <a:endParaRPr lang="en-US" dirty="0"/>
          </a:p>
        </p:txBody>
      </p:sp>
      <p:pic>
        <p:nvPicPr>
          <p:cNvPr id="3074" name="Picture 2" descr="C:\Users\Traut\Desktop\capybaras-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2999" y="4419600"/>
            <a:ext cx="2737725" cy="1828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86389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pPr marL="285750" indent="-285750">
              <a:buFont typeface="Arial" pitchFamily="34" charset="0"/>
              <a:buChar char="•"/>
            </a:pPr>
            <a:r>
              <a:rPr lang="en-US" dirty="0"/>
              <a:t>Adults may be between 11-18 meters (36-59 feet) in length and up to 80 metric tons (</a:t>
            </a:r>
            <a:r>
              <a:rPr lang="en-US" dirty="0" smtClean="0"/>
              <a:t>88 </a:t>
            </a:r>
            <a:r>
              <a:rPr lang="en-US" dirty="0"/>
              <a:t>short tons) in </a:t>
            </a:r>
            <a:r>
              <a:rPr lang="en-US" dirty="0" smtClean="0"/>
              <a:t>weight.</a:t>
            </a:r>
          </a:p>
          <a:p>
            <a:pPr marL="285750" indent="-285750">
              <a:buFont typeface="Arial" pitchFamily="34" charset="0"/>
              <a:buChar char="•"/>
            </a:pPr>
            <a:r>
              <a:rPr lang="en-US" dirty="0"/>
              <a:t>Animals migrate north in winter for breeding and can be seen around the coasts of Chile, Argentina, Brazil, South Africa, Australia and New Zealand. The total population is estimated to be 7,000 to 8,000.</a:t>
            </a:r>
          </a:p>
          <a:p>
            <a:pPr marL="285750" indent="-285750">
              <a:buFont typeface="Arial" pitchFamily="34" charset="0"/>
              <a:buChar char="•"/>
            </a:pPr>
            <a:r>
              <a:rPr lang="en-US" dirty="0"/>
              <a:t>Its diet consists mainly of plankton and tiny crustaceans like copepods, krill, and </a:t>
            </a:r>
            <a:r>
              <a:rPr lang="en-US" dirty="0" err="1" smtClean="0"/>
              <a:t>pteropods</a:t>
            </a:r>
            <a:r>
              <a:rPr lang="en-US" dirty="0" smtClean="0"/>
              <a:t>.</a:t>
            </a:r>
          </a:p>
        </p:txBody>
      </p:sp>
      <p:sp>
        <p:nvSpPr>
          <p:cNvPr id="3" name="Title 2"/>
          <p:cNvSpPr>
            <a:spLocks noGrp="1"/>
          </p:cNvSpPr>
          <p:nvPr>
            <p:ph type="title"/>
          </p:nvPr>
        </p:nvSpPr>
        <p:spPr/>
        <p:txBody>
          <a:bodyPr/>
          <a:lstStyle/>
          <a:p>
            <a:r>
              <a:rPr lang="en-US" dirty="0" smtClean="0"/>
              <a:t>Southern Wright Whale</a:t>
            </a:r>
            <a:endParaRPr lang="en-US" dirty="0"/>
          </a:p>
        </p:txBody>
      </p:sp>
      <p:pic>
        <p:nvPicPr>
          <p:cNvPr id="4098" name="Picture 2" descr="C:\Users\Traut\Desktop\southern-right-whale-61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3810000"/>
            <a:ext cx="4114800" cy="2736509"/>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Users\Traut\Desktop\right whal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3810000"/>
            <a:ext cx="4137285" cy="2743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99750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pPr marL="285750" indent="-285750">
              <a:buFont typeface="Arial" pitchFamily="34" charset="0"/>
              <a:buChar char="•"/>
            </a:pPr>
            <a:r>
              <a:rPr lang="en-US" dirty="0"/>
              <a:t>The Anaconda is one of the biggest and heaviest snake of the world</a:t>
            </a:r>
            <a:r>
              <a:rPr lang="en-US" dirty="0" smtClean="0"/>
              <a:t>.</a:t>
            </a:r>
          </a:p>
          <a:p>
            <a:pPr marL="285750" indent="-285750">
              <a:buFont typeface="Arial" pitchFamily="34" charset="0"/>
              <a:buChar char="•"/>
            </a:pPr>
            <a:r>
              <a:rPr lang="en-US" dirty="0"/>
              <a:t>There have been sightings of anacondas at over 10 </a:t>
            </a:r>
            <a:r>
              <a:rPr lang="en-US" dirty="0" smtClean="0"/>
              <a:t>meters (like 32 feet).</a:t>
            </a:r>
          </a:p>
          <a:p>
            <a:pPr marL="285750" indent="-285750">
              <a:buFont typeface="Arial" pitchFamily="34" charset="0"/>
              <a:buChar char="•"/>
            </a:pPr>
            <a:r>
              <a:rPr lang="en-US" dirty="0"/>
              <a:t>it can weigh 250 kg (551 pounds) and have a girth of more than 30 cm (11.8 inches) in diameter</a:t>
            </a:r>
            <a:r>
              <a:rPr lang="en-US" dirty="0" smtClean="0"/>
              <a:t>.</a:t>
            </a:r>
          </a:p>
          <a:p>
            <a:pPr marL="285750" indent="-285750">
              <a:buFont typeface="Arial" pitchFamily="34" charset="0"/>
              <a:buChar char="•"/>
            </a:pPr>
            <a:r>
              <a:rPr lang="en-US" dirty="0" smtClean="0"/>
              <a:t>The </a:t>
            </a:r>
            <a:r>
              <a:rPr lang="en-US" dirty="0"/>
              <a:t>best two know species are the </a:t>
            </a:r>
            <a:r>
              <a:rPr lang="en-US" i="1" dirty="0"/>
              <a:t>Green Anaconda</a:t>
            </a:r>
            <a:r>
              <a:rPr lang="en-US" dirty="0"/>
              <a:t> (</a:t>
            </a:r>
            <a:r>
              <a:rPr lang="en-US" i="1" dirty="0" err="1"/>
              <a:t>Eunectes</a:t>
            </a:r>
            <a:r>
              <a:rPr lang="en-US" i="1" dirty="0"/>
              <a:t> </a:t>
            </a:r>
            <a:r>
              <a:rPr lang="en-US" i="1" dirty="0" err="1"/>
              <a:t>murinus</a:t>
            </a:r>
            <a:r>
              <a:rPr lang="en-US" dirty="0"/>
              <a:t>) and the </a:t>
            </a:r>
            <a:r>
              <a:rPr lang="en-US" i="1" dirty="0"/>
              <a:t>Yellow Anaconda</a:t>
            </a:r>
            <a:r>
              <a:rPr lang="en-US" dirty="0"/>
              <a:t> (</a:t>
            </a:r>
            <a:r>
              <a:rPr lang="en-US" i="1" dirty="0" err="1"/>
              <a:t>Eunectes</a:t>
            </a:r>
            <a:r>
              <a:rPr lang="en-US" i="1" dirty="0"/>
              <a:t> </a:t>
            </a:r>
            <a:r>
              <a:rPr lang="en-US" i="1" dirty="0" err="1"/>
              <a:t>notaeus</a:t>
            </a:r>
            <a:r>
              <a:rPr lang="en-US" dirty="0"/>
              <a:t>). Their habitat are the swamps and rivers of the dense forests from the Amazon Basin.</a:t>
            </a:r>
          </a:p>
          <a:p>
            <a:pPr marL="285750" indent="-285750">
              <a:buFont typeface="Arial" pitchFamily="34" charset="0"/>
              <a:buChar char="•"/>
            </a:pPr>
            <a:endParaRPr lang="en-US" dirty="0"/>
          </a:p>
        </p:txBody>
      </p:sp>
      <p:sp>
        <p:nvSpPr>
          <p:cNvPr id="3" name="Title 2"/>
          <p:cNvSpPr>
            <a:spLocks noGrp="1"/>
          </p:cNvSpPr>
          <p:nvPr>
            <p:ph type="title"/>
          </p:nvPr>
        </p:nvSpPr>
        <p:spPr/>
        <p:txBody>
          <a:bodyPr/>
          <a:lstStyle/>
          <a:p>
            <a:r>
              <a:rPr lang="en-US" dirty="0" smtClean="0"/>
              <a:t>Anaconda</a:t>
            </a:r>
            <a:endParaRPr lang="en-US" dirty="0"/>
          </a:p>
        </p:txBody>
      </p:sp>
      <p:pic>
        <p:nvPicPr>
          <p:cNvPr id="5122" name="Picture 2" descr="C:\Users\Traut\Desktop\anacond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8200" y="3886199"/>
            <a:ext cx="4343400" cy="2901390"/>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C:\Users\Traut\Desktop\imagesCAVPNOXW.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4038600"/>
            <a:ext cx="3780530" cy="24614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23912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pPr marL="285750" indent="-285750">
              <a:buFont typeface="Arial" pitchFamily="34" charset="0"/>
              <a:buChar char="•"/>
            </a:pPr>
            <a:r>
              <a:rPr lang="en-US" dirty="0"/>
              <a:t>The Giant Tortoise is an animal that can only be found on the Galapagos Islands (Ecuador</a:t>
            </a:r>
            <a:r>
              <a:rPr lang="en-US" dirty="0" smtClean="0"/>
              <a:t>).</a:t>
            </a:r>
          </a:p>
          <a:p>
            <a:pPr marL="285750" indent="-285750">
              <a:buFont typeface="Arial" pitchFamily="34" charset="0"/>
              <a:buChar char="•"/>
            </a:pPr>
            <a:r>
              <a:rPr lang="en-US" dirty="0"/>
              <a:t>It's an impressive sight; it can weigh over 225 kg (500 pounds) and measure 1.8 m. (6 feet) from head to tail.</a:t>
            </a:r>
          </a:p>
          <a:p>
            <a:pPr marL="285750" indent="-285750">
              <a:buFont typeface="Arial" pitchFamily="34" charset="0"/>
              <a:buChar char="•"/>
            </a:pPr>
            <a:r>
              <a:rPr lang="en-US" dirty="0"/>
              <a:t>There are 15 recognized races of tortoises, all generally considered to be members of the single species </a:t>
            </a:r>
            <a:r>
              <a:rPr lang="en-US" i="1" dirty="0" err="1"/>
              <a:t>Geochelone</a:t>
            </a:r>
            <a:r>
              <a:rPr lang="en-US" i="1" dirty="0"/>
              <a:t> </a:t>
            </a:r>
            <a:r>
              <a:rPr lang="en-US" i="1" dirty="0" err="1"/>
              <a:t>Elephantopus</a:t>
            </a:r>
            <a:endParaRPr lang="en-US" dirty="0"/>
          </a:p>
        </p:txBody>
      </p:sp>
      <p:sp>
        <p:nvSpPr>
          <p:cNvPr id="3" name="Title 2"/>
          <p:cNvSpPr>
            <a:spLocks noGrp="1"/>
          </p:cNvSpPr>
          <p:nvPr>
            <p:ph type="title"/>
          </p:nvPr>
        </p:nvSpPr>
        <p:spPr/>
        <p:txBody>
          <a:bodyPr/>
          <a:lstStyle/>
          <a:p>
            <a:r>
              <a:rPr lang="en-US" dirty="0" smtClean="0"/>
              <a:t>Giant Tortoise</a:t>
            </a:r>
            <a:endParaRPr lang="en-US" dirty="0"/>
          </a:p>
        </p:txBody>
      </p:sp>
      <p:pic>
        <p:nvPicPr>
          <p:cNvPr id="6146" name="Picture 2" descr="C:\Users\Traut\Desktop\galapagosislands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3581400"/>
            <a:ext cx="4343400" cy="2895600"/>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descr="C:\Users\Traut\Desktop\untitled.bm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37069" y="3581400"/>
            <a:ext cx="3560583" cy="2667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7821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pPr marL="285750" indent="-285750">
              <a:buFont typeface="Arial" pitchFamily="34" charset="0"/>
              <a:buChar char="•"/>
            </a:pPr>
            <a:r>
              <a:rPr lang="en-US" dirty="0" smtClean="0"/>
              <a:t>This frog can grow up too 6cm long.</a:t>
            </a:r>
          </a:p>
          <a:p>
            <a:pPr marL="285750" indent="-285750">
              <a:buFont typeface="Arial" pitchFamily="34" charset="0"/>
              <a:buChar char="•"/>
            </a:pPr>
            <a:r>
              <a:rPr lang="en-US" dirty="0" smtClean="0"/>
              <a:t>It eats ants spiders and insects.</a:t>
            </a:r>
          </a:p>
          <a:p>
            <a:pPr marL="285750" indent="-285750">
              <a:buFont typeface="Arial" pitchFamily="34" charset="0"/>
              <a:buChar char="•"/>
            </a:pPr>
            <a:r>
              <a:rPr lang="en-US" dirty="0" smtClean="0"/>
              <a:t>They defend themselves with a poisonous layer on the top of there skin that if you touch them you will die in an hour.</a:t>
            </a:r>
          </a:p>
          <a:p>
            <a:pPr marL="285750" indent="-285750">
              <a:buFont typeface="Arial" pitchFamily="34" charset="0"/>
              <a:buChar char="•"/>
            </a:pPr>
            <a:r>
              <a:rPr lang="en-US" dirty="0" smtClean="0"/>
              <a:t>On average it kills three people per year.</a:t>
            </a:r>
          </a:p>
          <a:p>
            <a:endParaRPr lang="en-US" dirty="0"/>
          </a:p>
        </p:txBody>
      </p:sp>
      <p:sp>
        <p:nvSpPr>
          <p:cNvPr id="3" name="Title 2"/>
          <p:cNvSpPr>
            <a:spLocks noGrp="1"/>
          </p:cNvSpPr>
          <p:nvPr>
            <p:ph type="title"/>
          </p:nvPr>
        </p:nvSpPr>
        <p:spPr/>
        <p:txBody>
          <a:bodyPr/>
          <a:lstStyle/>
          <a:p>
            <a:r>
              <a:rPr lang="en-US" dirty="0" smtClean="0"/>
              <a:t>Blue Poison Dart Frog</a:t>
            </a:r>
            <a:endParaRPr lang="en-US" dirty="0"/>
          </a:p>
        </p:txBody>
      </p:sp>
      <p:pic>
        <p:nvPicPr>
          <p:cNvPr id="7170" name="Picture 2" descr="C:\Users\Traut\Desktop\poison%20dart%20fro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4768" y="3441700"/>
            <a:ext cx="3819664" cy="3200400"/>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4" descr="data:image/jpg;base64,/9j/4AAQSkZJRgABAQAAAQABAAD/2wCEAAkGBhQSEBQUExQVFBQVFBQUFBcXGBcUFBUUFRQXFxQUFBUXHCYeFxkkGRQUHy8gJCcpLCwsFx4xNTAqNSYsLCkBCQoKDgwOGg8PGiwkHyQsKiwvLCksLCwsLCwpLCwsLCwtLCksLCwsLCwsLCwsLCksLCwsLCwpLCwsLCwqKSwsLP/AABEIAMkA+wMBIgACEQEDEQH/xAAbAAABBQEBAAAAAAAAAAAAAAACAQMEBQYAB//EAD8QAAEDAgMEBwQHCAMBAQAAAAEAAhEDIQQSMQVBUXEGEyIyYYGRobHR8AcjQlJyksEUM0NigqLh8RVTsnM0/8QAGwEAAgMBAQEAAAAAAAAAAAAAAgMAAQQFBgf/xAAyEQACAgEDAgIIBQUBAAAAAAAAAQIDERIhMQRBE1EUIjJhcZGhwQVSsdHwI0KB4fEV/9oADAMBAAIRAxEAPwC1wGzzWDiHRlLbbyCHEkX3ZfmEo2DUJIBYSNRJkGSIMji081VtxTm91xG+xi8ET6OcPMpHbSqTOd023mbTHvKRHB5/VDG6J1XZvYDhUBbAJd9jMS0BjcpLiZdFw2OS6rsN4JBewRrJIgZsoMAHUkaTE3VY7alQADrHwG5QMxs21gPIegTVXadU61HnzP3s3/oSmoVKVfkyzrbDcCQHtJGWR2pk0w/KAAS433A2v4Kr2jR6uo5mYOyxJEjUAxB5oTtit/2v4d4+SiV8S55lzi4wBJuYAgD0UETdbXqoQ1E09y4uTbnK0KSEc5NOelc5NOcjGxRznph9RE9yaciyOihDVTbqq5xTDiiHRjkJ1RNOcue5Nlys0xic5ybc5c9CoOSOlIUsJIVBCSklKUkKy0CUiKEhCgxApEsJChYaEXLkiAIIFdKFKpkpoKUSBLKNMXg9Lc9NuqoHPTZKxI4LYrnoC5I4oCU1CpHEoISlJmVgCOCbcE8mXq0RDJQOCcKbciHIacmiU49NOaoNiNvUd5T5TLwjRogNlCQihFCIdnAyQkhOliHIoGpAgJHBPNYkcxUDr3I7ghTzmpohWOi8gpClSFWMQKSEq5UGgSkRFIhaDTBSrlyEs5KkCVWgWb/MlJQEpMyyI860cUJSomtTBbGiglPPamiESAFCR7UrUj3K0QYcE05qeKEtRBpkdzU09qlOamajVB0WQ3lNkKQ5iDIiRoTG+rShidDUoaiI5DRYgyqUaabcxVkikNtCRzUeRIQoXncjOCac1SnMQOpqx8Z4IhCGE+5ibLVZojIbSIiEKsahCkSpELCQi6VxQFAMSClKgRKFtG+chRFKGrKjzjQKMJCEgKNCZCuTLinXOTLkaFnZkhC4BEGqEGy1CWp8tTcK0XkacE05iklqbc1EEpEY002aallqEsV5GqZGyJWsTpYuhTJeobLUBan4XNahyTJHLEGRSyxAWK8hKZFDEjmKQWom4R5iGOM6Q0meUC6tZYakQH01HqU1dHY9Y/wn+bSPenKXRes7UBvO59GymxhN9h8JtGbc1NkLS4joi9sS9gn70g+gmVF2r0XqUaXWZmvZIBIDhBOneF0x1TW7RrjNMo0JRFIks0IEoCjQlANQgXLlyhZ6ASlDkDikBWeKPOSCK6UkpJRpCJCkoIRhIQiQsQIgkhOGkQQCIJ3SJ96JQlLhE0t8AQhLU/8As7vuu9CnG4F5+yfMR71FXJ7JMrDIuVC+mpVeiWRmE74B3aed+Ce2xQbRp03OhrnkWGbsg6F0kgXI9U99NNR1PYeunsa1YKvIuNNP5EuRZsickR1NN5FLcxAaarISkR8i7Kn+qXdWqyFqI5akLU+aaE01eSahMC362mA3OS9gDbXk+NrCT5LcV9kDEkmg8tLDlqMdGdpEQRc2P6b7FYvaGCIwmZpIqOqNLCD3Q0P4XEkHyVNsXamIpVHVXPcHuIMyCSJkyB9k2hdLp1KGF57nW6atOvLPRKmDdSJz5oaQHEXI3lzgPsgCSf0uoGE2hUeO1TlrpDC1z6hqTEdkMlrbzmdaFdYLptg8UA+o11OrTdlBOjpAzZYsQbAyJuOKh1MZQD9c7YglzWlxBN2ucAJBMmCI04LUnKRJRUOQcNsptYkFsgGHRuLQS8QYIjTz5TXdJ9pYc0X4TPlDKeel95zpntTc9ofMKfiunFKlT6vDU+3lDGWs0SJA36A200WK2jgg57XvEvHpeSZ46oLFOa0mumtaXJmfISuouAkggcitLgNhh0uzNa0GCRdw83aWUjaTcOym0Mic8Od3jobk7xp4XCUul/MyJsxxQFS8Xhsp8DpwUYhY5wcXhjosGEiOEiWGbopQhlLKUjzMhShhKCuCMS2KEqUBLlUAJOyHkYilGWc/2rt7riZA8AtThqGHxFQhrQyu5zgcplsta0mN0QWmIn1WHxtAuYQHFpiQ5phwIFiD6+qh9GsNXawim6KmZz2vJOaSIMEjXTX7q29Nq4R1+iw62veel4jofVvBgZctiWuN+8HNMjdw3qno9GXM7IPHUudFpMlxcTpETF/C8M/SbiBaqBIJDoEH/apMX07cXOLddAeHzAW6OpbzaGSrfEEzVdK2sw2HzOc0VXE9UBeC0yTpaxHqvOcd0pqRVpn6w1mFpLgDlcdMt+F/NPYp9XEHrqmZwGhyktHIxYf48FCfSab70M65WRxnuaq4xhsabDVMzGu4geu9OwoOyKrWta0kAGzpsB914seMeisXASYIPiL+chYOp6bw/WjwcLqaHXLbgDKuDUeVEGrAzJljWRA5qkEKv2rjOrDd8nTSwF9L8EdcHOSihlUXZJQXcddA1IHsQtE2aHPPBrS73CFHpdM+rYAyhRadSS066TM3HP8AyY7+neKPdfl/AxoHrBW70auPtM68fw5f3MvNsF/VUm1aZosZpJknskOLmyQ0kwLcfBZckDcBxkgX9UWJ6RVKrYe8uEzFrHcob2gmT/tdOL9X1cG6NenbsOOqCcwIDhpA/VC/GVDvPrCZcQCu6xZ7JTyNUF3JeFxAY7MQSfAx+ik1NoCo4BrXAzJkiIFzMAeKrOtUnD1CTA36+KZXvy9y84Q5jcS7I5zQcoIDiNJJgSfMDz8VU1qhDwbwRBB4eBXoe2MLTZQpUw0AGk8OHEvpEuJ4mRK8vouhZuqskmvL9iq3nJf4Ngqt6s6mSx3j90qsqUy0kEQQYPNO4HEEOaW7iCOY3fotB0owpa1tRghlcNzW1iC2/MerVU14kNXdFSWGZeFysMNsOtUjJTLpsCIjdqdBqrqn9HGLIBhg8C649ixSaTwx0KbJrMYsmBcSlCFySjy7OBSgpqUTSiFNEliUmybYUGKxXVt6yYyObl4udMkeTZ9UymvxJYCpqds1FC/tjHhzQe04BrRBGpE7k0zaTaDe0YdoA3vGJk5jZonwPkg/5Fr5IIEkmeO9RMbleQY3Ry5rtQqUIaYnarqjUtKIeN2j1hsxrAOGpneXGSTzJUB5hSajJMDcmn0UmcJM1RXkNsqEGxI5KRQ6x5A70mBPEpptOyk4fGGmZbqihBrlhNFji8rK2WMzWta3mWtaCfWUL8ZSAtTaDx09yqqmLJcTNzvuSn8Lsl9VhfIa0WvqT4BMc87R3FyiorMmHU2k2e60axIz8u8l2dtE0qnanKe8BoQdCB8FJ2VselVoGR9YHObnl0hwMtMTGhFo4quDZaWuEPZMcgTmaeSxxsV+YSQtSrt1V442f7mzEESLg3HC6zW33EuJ3A9WOYAc72mPJSejmP1puNoLmHwF3D9fVBtl4OFoPBBzue4/iNzJ/qNvgk9PU67HnsYek6Z1XvPb7/8ACL0ewwfWJIDgxlpuAZFxPmtJiJyO/C73FZzZO0m0Kbie09xADfBo1J3XJ9FCrbcLqjXVCS0Huiw8kEo/1dUnhB3dLZfc5cRRabS2UOqzgXHuKocpC0FDaAcwtMHhwI3QOap69O8aBdCai0muTZTJ7xkRy5dmRlqbcbrPLbuaUEHKx2RXDHZiJjTmj2b0cr1rtpPjjlMe1aPA9Aah75jwAPvtKV6bRTvKSHLp5zXl8diFtfagdRdFnBha0H+YBvukrEtwbjqRHgvRtp9F6dBknNUJMESSBYw5zWgkiRFuPCSi2ZsDrKH1TBSMuBe6lLoIaBAeIG/RLl1VNydjeIr37/ItdNoahF5b8uPmzBU6WX2WWm2Nies6ui9udofmDTdsQSRB3b0m0+jTqNRrnPNSXAG24XNtw3btVOGwMSXPrPf9Yz6waFuVo7sC4MAbiNydHqafCW+FLKQcKJq3dZ04b3NhgKjm2DWtA0AGUxpaFL64cXDwh36BUPRraL8S/KKRgCTVAyszDdBJnfoVsAALE336fBcmUXB6W/uehj1ELFqgvseXJHFDmSSno+XMRK0pEoVrGdwO+5N2hsCqxlN3WAF5jINWzxO88VnOkNYdZkbcU+zPE/aPrK0XRzDvfWqVahLgxtiT4Wv5ALGYhpzunWTPNdh4jHEfoehohBbxPQ/ov6N4arh61SuwPOcgayGtaJiNCST6LNbaoNp1HtaLBxi8wN199vBafobif2Wk+lmlru3TJ3hwkO9Issxt2pmrPIi5Jtp4x5yjoi0hSsUpsqjWhR310VQwo7ku2bXBrUQ+uQ5kICUJKlJ8h4DaYV7hcaW4eDG+PP5CoAVfYDZoqUcz32+yxsZ3WOkxwPpruL654TEXpSST8zPDa1SnOR5Ac4kgbzxUnAY4uqlz7m5J8Yi6drbFGpbUgDMA4FoIJgmY3cVNw+ynQMjCQbC1id2Uan8R8kimpqWtvYN6FwtyPiHjL2JBAIkb5BBtu1QbNxuekxjdRmNzaTrE8lfbM6LYmpVswsp5mkl2jgDMQD4LTN+jOjnNR2ZziczspLGzv7LbA+qzX/ilNdqxv8BkKZy2wYDEYE1WNLWtY1gDHFoBk73vg5vUckWzej1B/wC9fVdBI+qpGPBxed3hZaCnsKk+qAKVVzpyEtDxYD95miN418fK/otr7Pk9Y19IkRIgCSB2mnunTtNid4TLpwc9EManxl7P5cP4khGWnU84+Bin9DS2synQqueHGAS0kRrmGTtDkW6i8LR4T6L3uMVaxHHKyfa5w9y33R/bdOuXQwMc0wXWe12ujwNbaK8DdY4/Nlx7uqu16UtPwaZqr6eDjmWX9Dz/AAf0VYdve66r+JzWD0bf2q/wHROhSjJh2NPGe1zLss+1aEgefnCcFMxeEiUJWe3KT/yPVVceF+pWswXBjY8XH4J5uHM9xkcZdf8AtUst3iJ1+QiLzuE25JfocOyDxHsivrYERekONiCR6wq/EYlrRGV4AG9thzgGyunSbn0ke1NPwkgzcb+fnqp6L7xsNK5Rgdp9GW4qp1hr1acjKAAA3XcTFvirLZuxTSDabXGqGiMxIJIOrTAAIWnZhDoWyLQPgE2MA0gyxuvAT66orNbioOWUuwyKqjJyiiMzAM7pAbaBAEDfaEQwAFsx9U6/ACIBjgQfBC3DEfaPsWPOkPX7zGYXoN12Dp1qT8z3iXAxkFyC2wkEcVTVujmJaYNGp5NzD1bKb2Tt+vhjNGoWTqNWnm0281qsD9J79K1Bj/FhNM+lx7l1f60G+54ZPpppasxf8+JlP+GryB1NWTYDI/2WTzNk5b1XikRmOVwe1/ZPi3Lc+JW+w30jYR3fp1afkHD2GVd4LbuGqtzMqW0uCI8DKr0qVbzOP6obX0lEntPJ47hsVVrVOqDaxpucS94YRmblLoBawySZteSfNRXdGHVHfVUMTNyey4gxuksbBK96ZVae68fm+KI859qd/wCxZjEYr9ToxpxwzyrZfRbECmG/slV7WklorVaNGJuQQ0lxE7km2vozrVXg0WU6LTEh1RznCwnugg3mw9V6tlPyP8riz50Spfil/bCLVMU8nkdL6Fqzu9iaY/CxzveWqTT+hAfbxTz+Gk1vtLyvUsv8vulJPgfT4LHPr+olzL6f6GqKR5tS+hfDjWtWP5B7YUhv0Q4QaurH+to9zV6Cag8Bzt70hAPArO+s6jtP5BGJwn0b4SkbUw7xqDrD/cY9iuKGyMgAY5rAODKTY5ABXZZwXFoWSd1svabfxGRlp8vkYranQNtap1rqpc6ZLXAZDGkhpE+5A3o1iOs/htaAA113O11iAdJFyto5ngghOj+JdTCDrzs9vsDLS5KTSyioZsys0WrNj/5jhzTowmI/7aZ5s09qn9XyT9OnyWSN1mexqXVS8l8kVD6WJnWmf6XD3OKjv2dVf36dBw/mDnQfCStN1HFIaC1+Jd2D9Lfkiko4SswQG0gODZahqVa40pj8xP6K8LPBJ1M7latu7Mi6nzSM9+3VbZqDueYJ5u1ao/hO8yIhXQoBF+yiE3xb3wxnpEX/AGr6lMdq1Rc0gfP5CA7bqj+GB5q4dgglbhBwSvF6jhsHx4flX1KR23Kn3PUzHsXM2xV1yDnJ93qrZ+HbcWTfVxoFXjWvmQXj1/lKw7QqHUgTodyCs+rOs/PJTqzgNbCLzxVZidtU2z2szhwuNOIsErVN8Bxm5P1YhhtQ6uPGBu4oDhJ+0VXu6Rn7oA4zu5THtUcbd4vH9qmh+Y31l/owpShcQhXqT5uGHKw2ZtF1J+YaaOG4j4qtCeYUE4qSwwcuLyj0FlUVGNe0yN3Ef5Sde9ujnDzss30f2l1bsjj2Xex3HkVp6ki64FtXgy0vjsdaq3xI6u/c7/mKoH7x0+oRM6UVm6w7mC0qHU8AmSFFGD7DFfOPcvqPTT7zD5Q73wp2H6W0HWLg0/zS332WQc07lEfRnVGqk+G19f1DXVzXY9LZi2OFiCERoNO4LzCkS0y0lvIke5WOH2/WZEPn8V/ddBKiXuf0/cfDq4yeGje/s7fEcifiu6g7nHzv77rN4Lpaftt8x/lXWE23Tfo7yNik+Gls1j+e40xsUuGPP6wbmu8y0/qgbiyO9TcOUOHvlTBUB3rnK/C7ph6iK7GsjRw/pd7wEtLEMOjhy09hUrqhCCphWuHaAPMI/AlnsTKFa48UYcq47IaO6XN5EhAME5v8V58594UeY8oL1fMsXuSdYq00nzao7+34ICyr/wBp9G/BBqyXj3lxmjRCX3VS5rgO1Uf6ge4JupEd55/qKuVqYSj7y6L0w/HMbq8cpn2BZ6ri6bQRdxji559BKrcRt8tkMa0brmXflbp5lXrb4RcVHOMmmq7Rv2Wl08ez77qsx+38tnODf5Wdp35tyymN2xUdq50ndoL+A/WVEq4gBzZGnoDNlFF/M1wgt/5yW+O2rmvoDaXHMfQqqr1ySdT4/wCNFGxtaTr4/BOsrgjmAU6McLIXjqLW5DqAumSSN3BEzBAjVSurAIIG/wAk91I3lM1mnXGz2X9jPLgF0Ll2j5qxYTrAmwnmIGAx1gWp2JtPO3I89oCx+8PisuwJ+m4ggixGizX1K2OGHVY65ZRqnOgpsuumcFjhVbBs8D18Qn2sjcuU04PEludFPUsoE0wgDO9A/wBJ8ymiDqopZRMEU0062kElRiWbWEmU1y2ItmOin4Qhqt8EbRO63zonH05NtPFDqNMUsAYTGVWGziAN0yPQqyw/ServaCOcH4Kv6o/N1HeCLSCeCDZmlWquPmain0rbIDmunwg/BSR0lpbzHMEfosZ5JM0fBW5NdwFdJcm3HSCl99vrHvCQ7YpERnb+ZnxWGqP14plyt5YTva5Ruam02feb+ZnxUKttmmPtN/MD/wCZWSbQXF7Rab/NkPhx7hwt1cl5i+k7AftH8LTH5nRHoqvF7eJ7oHgXE1PYIHsUU0pHAKFXytPYsfDf5IlXHsRuWM7CHadZzrvdH3bNb+VoAR9ZB43TUPOrRHonqW8ZfaqkyRu08gtZ2gRNzYnTjvRvqhwMWgyfFOPdDNBA5qM5rSffCXzuaquoWrdMq6plwPiVKo1IieCeIZwPPkuzsJsLgJ2vPYuU4S4T5JrKkAb7Lm1l2DJLw1rZc4/MncBqttg+j7erby4a+KUk2zb07zHfY8pXLiglejPBjgTtMpiU4wqsAsktcnWuUZpTzShwAPMqFpBBgi4KvcFtUPEGzvYeSzwKUFKtojatxtdjg9jTOeUAqcVVYbbDm2cMw8dfIqxo7Spu0OU8Db26LnTosr7ZRrjZGXcfY2UTGAayidTOo08LpGm91neB6QeYDRE90Dz0RhgmyHEAEa6JORyTSGjipB3Dgo9ManREWAIerG6QiTwL1NvLELoO8hd1gNoTdSmf9JlroKLUmW574H6kbky6oAlL5NuZSPhTIz2t0NVMRdNTcmOSSoWi5JQtdmEacfFGmHRByksrYP8AaDE81EpUpM6cFMqNGUBNPZ8FaY26b1tLsHlMWS0ZAPNNibfMc1IZSEd9sDnfx0QPLCb2X1GsY4QTKhvrDkn6+EmfrGRE74HgbKLWpAmesZFx9oWBgfZumRrZohHHA3ctEJcBSlx4m3+FY4TAOf2WQ8kEAtDiAfG1lp+jXRXqD1lQ5qm6AcrfZc31QyeExkZbLJI6N7A6oAu/eP1BvlYNW8zaefgtTpaCouEf2nOgnRogcLn3+xTmmRwS0np3NGrbCPBHISnXIQvSHiBAEQRD59FwVgthsTmZI1K3VQAUORgpGo2/PsUIIUBT25CrReQKeJezuuLeRKmUekFUa5Xcxf1CglCFJVQn7STDjOUeGX1HpZHep+h+KeG2aT95Z+IW9Qs0dVzFml0FL4WPgM9Js4e5rGkHuuDuRBTzHQNCFkMP3gthg+4OS53VdN4S2eTZ092t8Ed7wdRf0XHDjLMo3aI6vd81z2atCayyO+nA1Bkcky6nYCD5XT2N7rUeA+Kp7LIGHnSmVmJoZmwBeFBqUqgaIkH2eavcX8VHw+qONjSyPrudawRKOYNFufNP0xx4qbV0PNQ3d4cx+iHxNQy2eYZ7j4pAi1t3NVldhgRb9VcH935qur/Z5qoS3Ac+2OxXHDumzZWm6FdGy9xrPHZaYaDcF0SY5Ko3r0boz/8AhZ/X/wCk2UnKLXuNdNmdvIcw2GAkgRw8B4KYxg3paOnkjOiVGCSyMzuM4RvZniXEciSnwgw/dHJPIktgmz//2Q=="/>
          <p:cNvSpPr>
            <a:spLocks noChangeAspect="1" noChangeArrowheads="1"/>
          </p:cNvSpPr>
          <p:nvPr/>
        </p:nvSpPr>
        <p:spPr bwMode="auto">
          <a:xfrm>
            <a:off x="77788" y="-693738"/>
            <a:ext cx="1819275" cy="14573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7173" name="Picture 5" descr="C:\Users\Traut\Desktop\untitled.bm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400" y="3441700"/>
            <a:ext cx="3897100" cy="31207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68092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pPr marL="285750" indent="-285750">
              <a:buFont typeface="Arial" pitchFamily="34" charset="0"/>
              <a:buChar char="•"/>
            </a:pPr>
            <a:r>
              <a:rPr lang="en-US" dirty="0" smtClean="0"/>
              <a:t>The eel lives in the Amazon River.</a:t>
            </a:r>
          </a:p>
          <a:p>
            <a:pPr marL="285750" indent="-285750">
              <a:buFont typeface="Arial" pitchFamily="34" charset="0"/>
              <a:buChar char="•"/>
            </a:pPr>
            <a:r>
              <a:rPr lang="en-US" dirty="0" smtClean="0"/>
              <a:t>It can grow up to 6 </a:t>
            </a:r>
            <a:r>
              <a:rPr lang="en-US" dirty="0" err="1" smtClean="0"/>
              <a:t>ft</a:t>
            </a:r>
            <a:r>
              <a:rPr lang="en-US" dirty="0" smtClean="0"/>
              <a:t> long and weigh 45 lbs.</a:t>
            </a:r>
          </a:p>
          <a:p>
            <a:pPr marL="285750" indent="-285750">
              <a:buFont typeface="Arial" pitchFamily="34" charset="0"/>
              <a:buChar char="•"/>
            </a:pPr>
            <a:r>
              <a:rPr lang="en-US" dirty="0" smtClean="0"/>
              <a:t>It can swim 5-10 mph.</a:t>
            </a:r>
          </a:p>
          <a:p>
            <a:pPr marL="285750" indent="-285750">
              <a:buFont typeface="Arial" pitchFamily="34" charset="0"/>
              <a:buChar char="•"/>
            </a:pPr>
            <a:r>
              <a:rPr lang="en-US" dirty="0" smtClean="0"/>
              <a:t>It eats shrimp, crab, fish, birds, and eggs.</a:t>
            </a:r>
            <a:endParaRPr lang="en-US" dirty="0"/>
          </a:p>
        </p:txBody>
      </p:sp>
      <p:sp>
        <p:nvSpPr>
          <p:cNvPr id="3" name="Title 2"/>
          <p:cNvSpPr>
            <a:spLocks noGrp="1"/>
          </p:cNvSpPr>
          <p:nvPr>
            <p:ph type="title"/>
          </p:nvPr>
        </p:nvSpPr>
        <p:spPr/>
        <p:txBody>
          <a:bodyPr/>
          <a:lstStyle/>
          <a:p>
            <a:r>
              <a:rPr lang="en-US" dirty="0" smtClean="0"/>
              <a:t>Electric Eel</a:t>
            </a:r>
            <a:endParaRPr lang="en-US" dirty="0"/>
          </a:p>
        </p:txBody>
      </p:sp>
      <p:pic>
        <p:nvPicPr>
          <p:cNvPr id="8194" name="Picture 2" descr="C:\Users\Traut\Desktop\electric%20eel.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5800" y="3733800"/>
            <a:ext cx="4084983" cy="2871799"/>
          </a:xfrm>
          <a:prstGeom prst="rect">
            <a:avLst/>
          </a:prstGeom>
          <a:noFill/>
          <a:extLst>
            <a:ext uri="{909E8E84-426E-40DD-AFC4-6F175D3DCCD1}">
              <a14:hiddenFill xmlns:a14="http://schemas.microsoft.com/office/drawing/2010/main">
                <a:solidFill>
                  <a:srgbClr val="FFFFFF"/>
                </a:solidFill>
              </a14:hiddenFill>
            </a:ext>
          </a:extLst>
        </p:spPr>
      </p:pic>
      <p:pic>
        <p:nvPicPr>
          <p:cNvPr id="8195" name="Picture 3" descr="C:\Users\Traut\Desktop\imagesCALICLE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19700" y="1752600"/>
            <a:ext cx="3368934" cy="2569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309064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ylar">
  <a:themeElements>
    <a:clrScheme name="Mylar">
      <a:dk1>
        <a:srgbClr val="000000"/>
      </a:dk1>
      <a:lt1>
        <a:srgbClr val="FFFFFF"/>
      </a:lt1>
      <a:dk2>
        <a:srgbClr val="656162"/>
      </a:dk2>
      <a:lt2>
        <a:srgbClr val="E0DACC"/>
      </a:lt2>
      <a:accent1>
        <a:srgbClr val="4A5A7A"/>
      </a:accent1>
      <a:accent2>
        <a:srgbClr val="F7BD40"/>
      </a:accent2>
      <a:accent3>
        <a:srgbClr val="975C00"/>
      </a:accent3>
      <a:accent4>
        <a:srgbClr val="754D41"/>
      </a:accent4>
      <a:accent5>
        <a:srgbClr val="838995"/>
      </a:accent5>
      <a:accent6>
        <a:srgbClr val="687B66"/>
      </a:accent6>
      <a:hlink>
        <a:srgbClr val="B5740B"/>
      </a:hlink>
      <a:folHlink>
        <a:srgbClr val="7483A0"/>
      </a:folHlink>
    </a:clrScheme>
    <a:fontScheme name="Mylar">
      <a:majorFont>
        <a:latin typeface="Corbel"/>
        <a:ea typeface=""/>
        <a:cs typeface=""/>
        <a:font script="Jpan" typeface="HGｺﾞｼｯｸM"/>
        <a:font script="Hang" typeface="맑은 고딕"/>
        <a:font script="Hans" typeface="华文楷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맑은 고딕"/>
        <a:font script="Hans" typeface="华文楷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ylar">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effectStyle>
        <a:effectStyle>
          <a:effectLst>
            <a:innerShdw blurRad="50800" dist="25400" dir="13500000">
              <a:srgbClr val="000000">
                <a:alpha val="75000"/>
              </a:srgbClr>
            </a:innerShdw>
            <a:outerShdw blurRad="50800" dist="25400" dir="5400000" rotWithShape="0">
              <a:srgbClr val="000000">
                <a:alpha val="50000"/>
              </a:srgbClr>
            </a:outerShdw>
          </a:effectLst>
          <a:scene3d>
            <a:camera prst="orthographicFront">
              <a:rot lat="0" lon="0" rev="0"/>
            </a:camera>
            <a:lightRig rig="threePt" dir="tl"/>
          </a:scene3d>
          <a:sp3d prstMaterial="dkEdge">
            <a:bevelT w="25400" h="508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tint val="100000"/>
                <a:shade val="30000"/>
                <a:alpha val="100000"/>
                <a:satMod val="255000"/>
                <a:lumMod val="100000"/>
              </a:schemeClr>
            </a:gs>
          </a:gsLst>
          <a:path path="circle">
            <a:fillToRect l="50000" t="-80000" r="50000" b="180000"/>
          </a:path>
        </a:gradFill>
        <a:blipFill rotWithShape="1">
          <a:blip xmlns:r="http://schemas.openxmlformats.org/officeDocument/2006/relationships" r:embed="rId1">
            <a:duotone>
              <a:schemeClr val="phClr">
                <a:lumMod val="80000"/>
              </a:schemeClr>
              <a:schemeClr val="phClr">
                <a:tint val="50000"/>
                <a:lumMod val="1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TC101790491[[fn=Mylar]]</Template>
  <TotalTime>93</TotalTime>
  <Words>620</Words>
  <Application>Microsoft Office PowerPoint</Application>
  <PresentationFormat>On-screen Show (4:3)</PresentationFormat>
  <Paragraphs>45</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Mylar</vt:lpstr>
      <vt:lpstr>South American Animals</vt:lpstr>
      <vt:lpstr>Andean Condor</vt:lpstr>
      <vt:lpstr>Piranha</vt:lpstr>
      <vt:lpstr>Capybara</vt:lpstr>
      <vt:lpstr>Southern Wright Whale</vt:lpstr>
      <vt:lpstr>Anaconda</vt:lpstr>
      <vt:lpstr>Giant Tortoise</vt:lpstr>
      <vt:lpstr>Blue Poison Dart Frog</vt:lpstr>
      <vt:lpstr>Electric Eel</vt:lpstr>
      <vt:lpstr>Jaguar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South American Animals</dc:title>
  <dc:creator>Traut</dc:creator>
  <cp:lastModifiedBy>Traut</cp:lastModifiedBy>
  <cp:revision>10</cp:revision>
  <dcterms:created xsi:type="dcterms:W3CDTF">2011-02-17T21:53:08Z</dcterms:created>
  <dcterms:modified xsi:type="dcterms:W3CDTF">2011-02-17T23:27:03Z</dcterms:modified>
</cp:coreProperties>
</file>