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75" d="100"/>
          <a:sy n="75" d="100"/>
        </p:scale>
        <p:origin x="-10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F049D1-41DE-4745-BB16-28F704A101D9}" type="datetimeFigureOut">
              <a:rPr lang="en-US" smtClean="0"/>
              <a:t>2/17/2011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DACB63-28B0-4C76-AC04-82C2B28381E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Peruvian_cuisine" TargetMode="External"/><Relationship Id="rId3" Type="http://schemas.openxmlformats.org/officeDocument/2006/relationships/hyperlink" Target="http://southamericanfood.about.com/od/exploresouthamericanfood/a/history.htm" TargetMode="External"/><Relationship Id="rId7" Type="http://schemas.openxmlformats.org/officeDocument/2006/relationships/hyperlink" Target="http://en.wikipedia.org/wiki/Latin_American_cuisine" TargetMode="External"/><Relationship Id="rId2" Type="http://schemas.openxmlformats.org/officeDocument/2006/relationships/hyperlink" Target="http://www.jossb.com/SA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Argentine_cuisine" TargetMode="External"/><Relationship Id="rId5" Type="http://schemas.openxmlformats.org/officeDocument/2006/relationships/hyperlink" Target="http://en.wikipedia.org/wiki/Chilean_cuisine#Major_crops" TargetMode="External"/><Relationship Id="rId10" Type="http://schemas.openxmlformats.org/officeDocument/2006/relationships/hyperlink" Target="http://www.southamerica.cl/Venezuela/Food.htm" TargetMode="External"/><Relationship Id="rId4" Type="http://schemas.openxmlformats.org/officeDocument/2006/relationships/hyperlink" Target="http://www.foodofsouthamerica.com/food-of-brazil.htm" TargetMode="External"/><Relationship Id="rId9" Type="http://schemas.openxmlformats.org/officeDocument/2006/relationships/hyperlink" Target="http://en.wikipedia.org/wiki/Venezuelan_cuisi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44" y="469900"/>
            <a:ext cx="8551712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68400" y="1696134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American Foods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3657600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Aidan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-Campos</a:t>
            </a:r>
          </a:p>
        </p:txBody>
      </p:sp>
    </p:spTree>
    <p:extLst>
      <p:ext uri="{BB962C8B-B14F-4D97-AF65-F5344CB8AC3E}">
        <p14:creationId xmlns:p14="http://schemas.microsoft.com/office/powerpoint/2010/main" val="4809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long time before the Europeans arrived in South America, the native population had a large selections of foods that the Europeans took and made into their </a:t>
            </a:r>
            <a:r>
              <a:rPr lang="en-US" sz="2800" dirty="0" smtClean="0"/>
              <a:t>own.</a:t>
            </a:r>
            <a:endParaRPr lang="en-US" sz="2800" dirty="0" smtClean="0"/>
          </a:p>
          <a:p>
            <a:r>
              <a:rPr lang="en-US" sz="2800" dirty="0" smtClean="0"/>
              <a:t>The main groups of Europeans were the Spanish, Portuguese, and Italians. There were also immigrants from Africa and Asia.</a:t>
            </a:r>
          </a:p>
          <a:p>
            <a:r>
              <a:rPr lang="en-US" sz="2800" dirty="0" smtClean="0"/>
              <a:t>They changed and modified the </a:t>
            </a:r>
            <a:r>
              <a:rPr lang="en-US" sz="2800" dirty="0"/>
              <a:t>N</a:t>
            </a:r>
            <a:r>
              <a:rPr lang="en-US" sz="2800" dirty="0" smtClean="0"/>
              <a:t>ative </a:t>
            </a:r>
            <a:r>
              <a:rPr lang="en-US" sz="2800" dirty="0"/>
              <a:t>A</a:t>
            </a:r>
            <a:r>
              <a:rPr lang="en-US" sz="2800" dirty="0" smtClean="0"/>
              <a:t>merican traditional food so it could be mixed in with their own food. </a:t>
            </a:r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54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Brazil is the largest country in South America and also has a large variety of food.</a:t>
            </a:r>
          </a:p>
          <a:p>
            <a:r>
              <a:rPr lang="en-US" sz="2800" dirty="0" smtClean="0"/>
              <a:t>The most traditional dish in </a:t>
            </a:r>
            <a:r>
              <a:rPr lang="en-US" sz="2800" dirty="0" smtClean="0"/>
              <a:t>Brazil is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feijoada</a:t>
            </a:r>
            <a:r>
              <a:rPr lang="en-US" sz="2800" dirty="0" smtClean="0"/>
              <a:t>. Feijoada is a stew that is </a:t>
            </a:r>
            <a:br>
              <a:rPr lang="en-US" sz="2800" dirty="0" smtClean="0"/>
            </a:br>
            <a:r>
              <a:rPr lang="en-US" sz="2800" dirty="0" smtClean="0"/>
              <a:t>usually made up of pork, black beans, </a:t>
            </a:r>
            <a:br>
              <a:rPr lang="en-US" sz="2800" dirty="0" smtClean="0"/>
            </a:br>
            <a:r>
              <a:rPr lang="en-US" sz="2800" dirty="0" smtClean="0"/>
              <a:t>and sausage.</a:t>
            </a:r>
            <a:endParaRPr lang="en-US" sz="2800" dirty="0"/>
          </a:p>
          <a:p>
            <a:r>
              <a:rPr lang="en-US" sz="2800" dirty="0" smtClean="0"/>
              <a:t>Food in Brazil varies from </a:t>
            </a:r>
            <a:r>
              <a:rPr lang="en-US" sz="2800" dirty="0" smtClean="0"/>
              <a:t>region to region</a:t>
            </a:r>
            <a:r>
              <a:rPr lang="en-US" sz="2800" dirty="0" smtClean="0"/>
              <a:t>. In Southern </a:t>
            </a:r>
            <a:r>
              <a:rPr lang="en-US" sz="2800" dirty="0" smtClean="0"/>
              <a:t>Brazil, </a:t>
            </a:r>
            <a:r>
              <a:rPr lang="en-US" sz="2800" dirty="0" smtClean="0"/>
              <a:t>they eat a lot of beef because there </a:t>
            </a:r>
            <a:r>
              <a:rPr lang="en-US" sz="2800" dirty="0" smtClean="0"/>
              <a:t>are many </a:t>
            </a:r>
            <a:r>
              <a:rPr lang="en-US" sz="2800" dirty="0" smtClean="0"/>
              <a:t>cows. In the Southeast </a:t>
            </a:r>
            <a:r>
              <a:rPr lang="en-US" sz="2800" dirty="0" smtClean="0"/>
              <a:t>area, </a:t>
            </a:r>
            <a:r>
              <a:rPr lang="en-US" sz="2800" dirty="0" smtClean="0"/>
              <a:t>they use </a:t>
            </a:r>
            <a:r>
              <a:rPr lang="en-US" sz="2800" dirty="0" smtClean="0"/>
              <a:t>different ingredients such </a:t>
            </a:r>
            <a:r>
              <a:rPr lang="en-US" sz="2800" dirty="0" smtClean="0"/>
              <a:t>as maize, pork, beans, cheese, </a:t>
            </a:r>
            <a:r>
              <a:rPr lang="en-US" sz="2800" dirty="0" smtClean="0"/>
              <a:t>rice, </a:t>
            </a:r>
            <a:r>
              <a:rPr lang="en-US" sz="2800" dirty="0" smtClean="0"/>
              <a:t>and many more.</a:t>
            </a:r>
          </a:p>
          <a:p>
            <a:r>
              <a:rPr lang="en-US" sz="2800" dirty="0" smtClean="0"/>
              <a:t>Popular deserts in Brazil are rice </a:t>
            </a:r>
            <a:r>
              <a:rPr lang="en-US" sz="2800" dirty="0" smtClean="0"/>
              <a:t>pudding and </a:t>
            </a:r>
            <a:r>
              <a:rPr lang="en-US" sz="2800" dirty="0" err="1" smtClean="0"/>
              <a:t>beijinho</a:t>
            </a:r>
            <a:r>
              <a:rPr lang="en-US" sz="2800" dirty="0"/>
              <a:t> </a:t>
            </a:r>
            <a:r>
              <a:rPr lang="en-US" sz="2800" dirty="0" smtClean="0"/>
              <a:t>(coconut truffles with clove</a:t>
            </a:r>
            <a:r>
              <a:rPr lang="en-US" sz="2800" dirty="0" smtClean="0"/>
              <a:t>).</a:t>
            </a:r>
            <a:endParaRPr lang="en-US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0" y="1524000"/>
            <a:ext cx="1676400" cy="1427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0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334000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Argentina is known for </a:t>
            </a:r>
            <a:r>
              <a:rPr lang="en-US" sz="2800" dirty="0" smtClean="0"/>
              <a:t>foods that are high </a:t>
            </a:r>
            <a:r>
              <a:rPr lang="en-US" sz="2800" dirty="0" smtClean="0"/>
              <a:t>in </a:t>
            </a:r>
            <a:r>
              <a:rPr lang="en-US" sz="2800" dirty="0" smtClean="0"/>
              <a:t>protein, </a:t>
            </a:r>
            <a:r>
              <a:rPr lang="en-US" sz="2800" dirty="0" smtClean="0"/>
              <a:t>especially beef.</a:t>
            </a:r>
          </a:p>
          <a:p>
            <a:r>
              <a:rPr lang="en-US" sz="2800" dirty="0" smtClean="0"/>
              <a:t>The country’s food is different from most of the other countries in South America because of its similarity to Spanish, Italian, French, and other Europeans foods. </a:t>
            </a:r>
          </a:p>
          <a:p>
            <a:r>
              <a:rPr lang="en-US" sz="2800" dirty="0" smtClean="0"/>
              <a:t>Argentina is one of the largest </a:t>
            </a:r>
            <a:r>
              <a:rPr lang="en-US" sz="2800" dirty="0" smtClean="0"/>
              <a:t>cattle producing  areas in </a:t>
            </a:r>
            <a:r>
              <a:rPr lang="en-US" sz="2800" dirty="0" smtClean="0"/>
              <a:t>the world and they include beef in </a:t>
            </a:r>
            <a:r>
              <a:rPr lang="en-US" sz="2800" dirty="0" smtClean="0"/>
              <a:t>almost all their meals. </a:t>
            </a:r>
            <a:endParaRPr lang="en-US" sz="2800" dirty="0" smtClean="0"/>
          </a:p>
          <a:p>
            <a:r>
              <a:rPr lang="en-US" sz="2800" dirty="0" smtClean="0"/>
              <a:t>They make many different sauces out </a:t>
            </a:r>
            <a:r>
              <a:rPr lang="en-US" sz="2800" dirty="0" smtClean="0"/>
              <a:t>of seasonings </a:t>
            </a:r>
            <a:r>
              <a:rPr lang="en-US" sz="2800" dirty="0" smtClean="0"/>
              <a:t>and put them on the meat.</a:t>
            </a:r>
          </a:p>
          <a:p>
            <a:r>
              <a:rPr lang="en-US" sz="2800" dirty="0" smtClean="0"/>
              <a:t>Vegetables and salads are also very important to people in Argentina. They mix many different </a:t>
            </a:r>
            <a:r>
              <a:rPr lang="en-US" sz="2800" dirty="0" smtClean="0"/>
              <a:t>kinds </a:t>
            </a:r>
            <a:r>
              <a:rPr lang="en-US" sz="2800" dirty="0" smtClean="0"/>
              <a:t>of vegetables such as tomatoes, onions, lettuce, eggplants, </a:t>
            </a:r>
            <a:r>
              <a:rPr lang="en-US" sz="2800" dirty="0" smtClean="0"/>
              <a:t>squashes, </a:t>
            </a:r>
            <a:r>
              <a:rPr lang="en-US" sz="2800" dirty="0" smtClean="0"/>
              <a:t>and zucchini </a:t>
            </a:r>
            <a:r>
              <a:rPr lang="en-US" sz="2800" dirty="0" smtClean="0"/>
              <a:t>to </a:t>
            </a:r>
            <a:r>
              <a:rPr lang="en-US" sz="2800" dirty="0" smtClean="0"/>
              <a:t>make side dishes 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Argentina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0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Chilean food comes mainly from Spanish food and Chilean ingredients that were later affected by European foods from countries such as Germany, Italy, Croatia, France, and the Middle</a:t>
            </a:r>
            <a:br>
              <a:rPr lang="en-US" sz="2800" dirty="0" smtClean="0"/>
            </a:br>
            <a:r>
              <a:rPr lang="en-US" sz="2800" dirty="0" smtClean="0"/>
              <a:t>East.</a:t>
            </a:r>
          </a:p>
          <a:p>
            <a:r>
              <a:rPr lang="en-US" sz="2800" dirty="0" smtClean="0"/>
              <a:t>They eat a </a:t>
            </a:r>
            <a:r>
              <a:rPr lang="en-US" sz="2800" dirty="0" smtClean="0"/>
              <a:t>huge range of different kinds</a:t>
            </a:r>
            <a:r>
              <a:rPr lang="en-US" sz="2800" dirty="0" smtClean="0"/>
              <a:t> of seafood, </a:t>
            </a:r>
            <a:r>
              <a:rPr lang="en-US" sz="2800" dirty="0" smtClean="0"/>
              <a:t>such as squid, sole, albacore, codfish, hake, salmon, </a:t>
            </a:r>
            <a:r>
              <a:rPr lang="en-US" sz="2800" dirty="0" err="1" smtClean="0"/>
              <a:t>batoidea</a:t>
            </a:r>
            <a:r>
              <a:rPr lang="en-US" sz="2800" dirty="0" smtClean="0"/>
              <a:t>, </a:t>
            </a:r>
            <a:r>
              <a:rPr lang="en-US" sz="2800" dirty="0" smtClean="0"/>
              <a:t>tuna, abalone</a:t>
            </a:r>
            <a:r>
              <a:rPr lang="en-US" sz="2800" dirty="0" smtClean="0"/>
              <a:t>, prawns, clams, crabs, shrimp</a:t>
            </a:r>
            <a:r>
              <a:rPr lang="en-US" sz="2800" dirty="0" smtClean="0"/>
              <a:t>, and oysters.</a:t>
            </a:r>
            <a:endParaRPr lang="en-US" sz="2800" dirty="0" smtClean="0"/>
          </a:p>
          <a:p>
            <a:r>
              <a:rPr lang="en-US" sz="2800" dirty="0" smtClean="0"/>
              <a:t>Chile’s major crops that are </a:t>
            </a:r>
            <a:br>
              <a:rPr lang="en-US" sz="2800" dirty="0" smtClean="0"/>
            </a:br>
            <a:r>
              <a:rPr lang="en-US" sz="2800" dirty="0" smtClean="0"/>
              <a:t>grown are olives, </a:t>
            </a:r>
            <a:r>
              <a:rPr lang="en-US" sz="2800" dirty="0" smtClean="0"/>
              <a:t>cherimoya</a:t>
            </a:r>
            <a:r>
              <a:rPr lang="en-US" sz="2800" dirty="0" smtClean="0"/>
              <a:t>, </a:t>
            </a:r>
            <a:br>
              <a:rPr lang="en-US" sz="2800" dirty="0" smtClean="0"/>
            </a:br>
            <a:r>
              <a:rPr lang="en-US" sz="2800" dirty="0" smtClean="0"/>
              <a:t>maize, </a:t>
            </a:r>
            <a:r>
              <a:rPr lang="en-US" sz="2800" dirty="0" err="1" smtClean="0"/>
              <a:t>lúcuma</a:t>
            </a:r>
            <a:r>
              <a:rPr lang="en-US" sz="2800" dirty="0" smtClean="0"/>
              <a:t>, </a:t>
            </a:r>
            <a:r>
              <a:rPr lang="en-US" sz="2800" dirty="0" err="1" smtClean="0"/>
              <a:t>ugni</a:t>
            </a:r>
            <a:r>
              <a:rPr lang="en-US" sz="2800" dirty="0" smtClean="0"/>
              <a:t> </a:t>
            </a:r>
            <a:r>
              <a:rPr lang="en-US" sz="2800" dirty="0" err="1" smtClean="0"/>
              <a:t>molinae</a:t>
            </a:r>
            <a:r>
              <a:rPr lang="en-US" sz="2800" dirty="0" smtClean="0"/>
              <a:t>, </a:t>
            </a:r>
            <a:br>
              <a:rPr lang="en-US" sz="2800" dirty="0" smtClean="0"/>
            </a:br>
            <a:r>
              <a:rPr lang="en-US" sz="2800" dirty="0" smtClean="0"/>
              <a:t>potato, and quinoa.</a:t>
            </a:r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006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9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/>
              <a:t>Peruvian food comes mainly </a:t>
            </a:r>
            <a:r>
              <a:rPr lang="en-US" sz="2600" dirty="0" smtClean="0"/>
              <a:t>from the Spanish and has traditional Peruvian ingredients. It was later influenced by foods from China, Italy, West Africa, and Japan.</a:t>
            </a:r>
          </a:p>
          <a:p>
            <a:r>
              <a:rPr lang="en-US" sz="2600" dirty="0" smtClean="0"/>
              <a:t>Peru is known for its crops such as</a:t>
            </a:r>
            <a:br>
              <a:rPr lang="en-US" sz="2600" dirty="0" smtClean="0"/>
            </a:br>
            <a:r>
              <a:rPr lang="en-US" sz="2600" dirty="0" smtClean="0"/>
              <a:t>maize, tomatoes, potatoes, sweet </a:t>
            </a:r>
            <a:br>
              <a:rPr lang="en-US" sz="2600" dirty="0" smtClean="0"/>
            </a:br>
            <a:r>
              <a:rPr lang="en-US" sz="2600" dirty="0" smtClean="0"/>
              <a:t>potatoes, peanuts, and fruits.</a:t>
            </a:r>
          </a:p>
          <a:p>
            <a:r>
              <a:rPr lang="en-US" sz="2600" dirty="0" smtClean="0"/>
              <a:t>The three traditional foods are </a:t>
            </a:r>
            <a:r>
              <a:rPr lang="en-US" sz="2600" dirty="0" smtClean="0"/>
              <a:t>corn (maize), </a:t>
            </a:r>
            <a:r>
              <a:rPr lang="en-US" sz="2600" dirty="0" smtClean="0"/>
              <a:t>potatoes, and beans. Those foods have been combined with many foods brought by the Spanish such as rice, wheat, and meat (beef, pork, and chicken).</a:t>
            </a:r>
          </a:p>
          <a:p>
            <a:endParaRPr lang="en-US" sz="2600" dirty="0" smtClean="0"/>
          </a:p>
          <a:p>
            <a:endParaRPr lang="en-US" sz="2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2514600"/>
            <a:ext cx="21240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1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Venezuelan foods have similarity to the Italian, Spanish, Portuguese, and French foods.</a:t>
            </a:r>
          </a:p>
          <a:p>
            <a:r>
              <a:rPr lang="en-US" sz="2600" dirty="0" smtClean="0"/>
              <a:t>Their </a:t>
            </a:r>
            <a:r>
              <a:rPr lang="en-US" sz="2600" dirty="0" smtClean="0"/>
              <a:t>foods are also related to </a:t>
            </a:r>
            <a:r>
              <a:rPr lang="en-US" sz="2600" dirty="0" smtClean="0"/>
              <a:t>foods of indigenous </a:t>
            </a:r>
            <a:r>
              <a:rPr lang="en-US" sz="2600" dirty="0" smtClean="0"/>
              <a:t>Africans.</a:t>
            </a:r>
          </a:p>
          <a:p>
            <a:r>
              <a:rPr lang="en-US" sz="2600" dirty="0" smtClean="0"/>
              <a:t>On the coast of Venezuela, you will find high quality fish, shellfish, crayfish, fish </a:t>
            </a:r>
            <a:r>
              <a:rPr lang="en-US" sz="2600" dirty="0" smtClean="0"/>
              <a:t>soups, </a:t>
            </a:r>
            <a:r>
              <a:rPr lang="en-US" sz="2600" dirty="0" smtClean="0"/>
              <a:t>and fish stews.</a:t>
            </a:r>
          </a:p>
          <a:p>
            <a:r>
              <a:rPr lang="en-US" sz="2600" dirty="0" smtClean="0"/>
              <a:t>The most popular dish from </a:t>
            </a:r>
            <a:r>
              <a:rPr lang="en-US" sz="2600" dirty="0"/>
              <a:t>V</a:t>
            </a:r>
            <a:r>
              <a:rPr lang="en-US" sz="2600" dirty="0" smtClean="0"/>
              <a:t>enezuela is called </a:t>
            </a:r>
            <a:r>
              <a:rPr lang="en-US" sz="2600" dirty="0" err="1" smtClean="0"/>
              <a:t>arepa</a:t>
            </a:r>
            <a:r>
              <a:rPr lang="en-US" sz="2600" dirty="0" smtClean="0"/>
              <a:t> and is a cornmeal cake that can be grilled, </a:t>
            </a:r>
            <a:r>
              <a:rPr lang="en-US" sz="2600" dirty="0" smtClean="0"/>
              <a:t>baked, </a:t>
            </a:r>
            <a:r>
              <a:rPr lang="en-US" sz="2600" dirty="0" smtClean="0"/>
              <a:t>or fried.</a:t>
            </a:r>
          </a:p>
          <a:p>
            <a:r>
              <a:rPr lang="en-US" sz="2600" dirty="0" smtClean="0"/>
              <a:t>The food in the </a:t>
            </a:r>
            <a:r>
              <a:rPr lang="en-US" sz="2600" dirty="0" smtClean="0"/>
              <a:t>Amazon </a:t>
            </a:r>
            <a:r>
              <a:rPr lang="en-US" sz="2600" dirty="0" smtClean="0"/>
              <a:t>region </a:t>
            </a:r>
            <a:r>
              <a:rPr lang="en-US" sz="2600" dirty="0" smtClean="0"/>
              <a:t>is very different from </a:t>
            </a:r>
            <a:r>
              <a:rPr lang="en-US" sz="2600" dirty="0" smtClean="0"/>
              <a:t>the rest of </a:t>
            </a:r>
            <a:r>
              <a:rPr lang="en-US" sz="2600" dirty="0" smtClean="0"/>
              <a:t>Venezuela. People there people </a:t>
            </a:r>
            <a:r>
              <a:rPr lang="en-US" sz="2600" dirty="0" smtClean="0"/>
              <a:t>eat yucca, corn, </a:t>
            </a:r>
            <a:r>
              <a:rPr lang="en-US" sz="2600" dirty="0" smtClean="0"/>
              <a:t>beans, </a:t>
            </a:r>
            <a:r>
              <a:rPr lang="en-US" sz="2600" dirty="0" smtClean="0"/>
              <a:t>and </a:t>
            </a:r>
            <a:r>
              <a:rPr lang="en-US" sz="2600" dirty="0" smtClean="0"/>
              <a:t>bananas. Some </a:t>
            </a:r>
            <a:r>
              <a:rPr lang="en-US" sz="2600" dirty="0" smtClean="0"/>
              <a:t>people even eat turtles, tapirs, monkey birds, and </a:t>
            </a:r>
            <a:r>
              <a:rPr lang="en-US" sz="2600" dirty="0" smtClean="0"/>
              <a:t>deep-fried </a:t>
            </a:r>
            <a:r>
              <a:rPr lang="en-US" sz="2600" dirty="0" smtClean="0"/>
              <a:t>ants.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Venezuela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74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>
                <a:hlinkClick r:id="rId2"/>
              </a:rPr>
              <a:t>http://www.jossb.com/SA/index.html</a:t>
            </a:r>
            <a:endParaRPr lang="en-US" sz="2600" dirty="0" smtClean="0"/>
          </a:p>
          <a:p>
            <a:r>
              <a:rPr lang="en-US" sz="2600" dirty="0" smtClean="0">
                <a:hlinkClick r:id="rId3"/>
              </a:rPr>
              <a:t>http://southamericanfood.about.com/od/exploresouthamericanfood/a/history.htm</a:t>
            </a:r>
            <a:endParaRPr lang="en-US" sz="2600" dirty="0" smtClean="0"/>
          </a:p>
          <a:p>
            <a:r>
              <a:rPr lang="en-US" sz="2600" dirty="0" smtClean="0">
                <a:hlinkClick r:id="rId4"/>
              </a:rPr>
              <a:t>http://www.foodofsouthamerica.com/food-of-brazil.htm</a:t>
            </a:r>
            <a:endParaRPr lang="en-US" sz="2600" dirty="0" smtClean="0"/>
          </a:p>
          <a:p>
            <a:r>
              <a:rPr lang="en-US" sz="2600" dirty="0" smtClean="0">
                <a:hlinkClick r:id="rId5"/>
              </a:rPr>
              <a:t>http://en.wikipedia.org/wiki/Chilean_cuisine#Major_crops</a:t>
            </a:r>
            <a:endParaRPr lang="en-US" sz="2600" dirty="0" smtClean="0"/>
          </a:p>
          <a:p>
            <a:r>
              <a:rPr lang="en-US" sz="2600" dirty="0" smtClean="0">
                <a:hlinkClick r:id="rId6"/>
              </a:rPr>
              <a:t>http://en.wikipedia.org/wiki/Argentine_cuisine</a:t>
            </a:r>
            <a:endParaRPr lang="en-US" sz="2600" dirty="0" smtClean="0"/>
          </a:p>
          <a:p>
            <a:r>
              <a:rPr lang="en-US" sz="2600" dirty="0" smtClean="0">
                <a:hlinkClick r:id="rId7"/>
              </a:rPr>
              <a:t>http://en.wikipedia.org/wiki/Latin_American_cuisine</a:t>
            </a:r>
            <a:endParaRPr lang="en-US" sz="2600" dirty="0" smtClean="0"/>
          </a:p>
          <a:p>
            <a:r>
              <a:rPr lang="en-US" sz="2600" dirty="0" smtClean="0">
                <a:hlinkClick r:id="rId8"/>
              </a:rPr>
              <a:t>http://en.wikipedia.org/wiki/Peruvian_cuisine</a:t>
            </a:r>
            <a:endParaRPr lang="en-US" sz="2600" dirty="0"/>
          </a:p>
          <a:p>
            <a:r>
              <a:rPr lang="en-US" sz="2600" dirty="0">
                <a:hlinkClick r:id="rId9"/>
              </a:rPr>
              <a:t>http://</a:t>
            </a:r>
            <a:r>
              <a:rPr lang="en-US" sz="2600" dirty="0" smtClean="0">
                <a:hlinkClick r:id="rId9"/>
              </a:rPr>
              <a:t>en.wikipedia.org/wiki/Venezuelan_cuisine</a:t>
            </a:r>
            <a:endParaRPr lang="en-US" sz="2600" dirty="0" smtClean="0"/>
          </a:p>
          <a:p>
            <a:r>
              <a:rPr lang="en-US" sz="2600" dirty="0" smtClean="0">
                <a:hlinkClick r:id="rId10"/>
              </a:rPr>
              <a:t>http</a:t>
            </a:r>
            <a:r>
              <a:rPr lang="en-US" sz="2600" dirty="0">
                <a:hlinkClick r:id="rId10"/>
              </a:rPr>
              <a:t>://</a:t>
            </a:r>
            <a:r>
              <a:rPr lang="en-US" sz="2600" dirty="0" smtClean="0">
                <a:hlinkClick r:id="rId10"/>
              </a:rPr>
              <a:t>www.southamerica.cl/Venezuela/Food.htm</a:t>
            </a:r>
            <a:endParaRPr lang="en-US" sz="2600" dirty="0" smtClean="0"/>
          </a:p>
          <a:p>
            <a:endParaRPr lang="en-US" sz="2600" b="1" dirty="0" smtClean="0"/>
          </a:p>
          <a:p>
            <a:pPr marL="0" indent="0">
              <a:buNone/>
            </a:pP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endParaRPr lang="en-US" sz="2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2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700</TotalTime>
  <Words>443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PowerPoint Presentation</vt:lpstr>
      <vt:lpstr>Introduction</vt:lpstr>
      <vt:lpstr>Brazil</vt:lpstr>
      <vt:lpstr>Argentina</vt:lpstr>
      <vt:lpstr>Chile</vt:lpstr>
      <vt:lpstr>Peru</vt:lpstr>
      <vt:lpstr>Venezuela</vt:lpstr>
      <vt:lpstr>Bibliography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Sim-Campos</dc:creator>
  <cp:lastModifiedBy>Aidan Sim-Campos</cp:lastModifiedBy>
  <cp:revision>32</cp:revision>
  <dcterms:created xsi:type="dcterms:W3CDTF">2011-02-13T16:55:37Z</dcterms:created>
  <dcterms:modified xsi:type="dcterms:W3CDTF">2011-02-18T02:56:21Z</dcterms:modified>
</cp:coreProperties>
</file>