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52DEE028-CDEE-49BC-88EF-1D7D7CDF5DBF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2DDBF560-8228-4774-BC7E-D278B4A584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otsnall.com/articles/09-08/15-latin-american-fruits-to-surprise-your-palat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Hannah </a:t>
            </a:r>
            <a:r>
              <a:rPr lang="en-US" dirty="0" err="1" smtClean="0"/>
              <a:t>Staska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South American Fruits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03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www.bootsnall.com/articles/09-08/15-latin-american-fruits-to-surprise-your-palate.html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54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Pitaya</a:t>
            </a:r>
            <a:r>
              <a:rPr lang="en-US" dirty="0" smtClean="0"/>
              <a:t>/Dragon Fruit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found in the Americas: Mexico, South American tropics, Central America, and especially Ecuador</a:t>
            </a:r>
          </a:p>
          <a:p>
            <a:r>
              <a:rPr lang="en-US" dirty="0" smtClean="0"/>
              <a:t> The Dragon Fruit is an yellowish-orangey covered fruit with unkind spikes. It has grayish pulp flecked with small, edible black seeds inside. </a:t>
            </a:r>
          </a:p>
          <a:p>
            <a:pPr algn="ctr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696780"/>
            <a:ext cx="2174245" cy="178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243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Açaí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say: (a-sigh-EE)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Açaí</a:t>
            </a:r>
            <a:r>
              <a:rPr lang="en-US" dirty="0" smtClean="0"/>
              <a:t> is mainly found in Brazil</a:t>
            </a:r>
          </a:p>
          <a:p>
            <a:r>
              <a:rPr lang="en-US" dirty="0" smtClean="0"/>
              <a:t>Is a round, dark purple berry that’s sweetened, frozen solid, and then mashed up and served along sliced bananas and granola along the beaches of Brazil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5088313"/>
            <a:ext cx="2133600" cy="13202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990600"/>
            <a:ext cx="1712293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079" y="4873931"/>
            <a:ext cx="2294468" cy="153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707223"/>
      </p:ext>
    </p:extLst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Guavas(</a:t>
            </a:r>
            <a:r>
              <a:rPr lang="en-US" dirty="0" err="1" smtClean="0"/>
              <a:t>goiaba</a:t>
            </a:r>
            <a:r>
              <a:rPr lang="en-US" dirty="0" smtClean="0"/>
              <a:t>, </a:t>
            </a:r>
            <a:r>
              <a:rPr lang="en-US" dirty="0" err="1" smtClean="0"/>
              <a:t>guayaba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Found in the Americas, Mexico, Brazil, the </a:t>
            </a:r>
            <a:r>
              <a:rPr lang="en-US" dirty="0" err="1" smtClean="0"/>
              <a:t>Carribean</a:t>
            </a:r>
            <a:endParaRPr lang="en-US" dirty="0" smtClean="0"/>
          </a:p>
          <a:p>
            <a:r>
              <a:rPr lang="en-US" dirty="0" smtClean="0"/>
              <a:t>Guavas are a tropical fruit that is pinkish red on the inside, and bumpy green on the outside. They smell a little lemony.</a:t>
            </a:r>
          </a:p>
          <a:p>
            <a:r>
              <a:rPr lang="en-US" dirty="0" smtClean="0"/>
              <a:t>The Guava is most commonly </a:t>
            </a:r>
          </a:p>
          <a:p>
            <a:pPr marL="0" indent="0">
              <a:buNone/>
            </a:pPr>
            <a:r>
              <a:rPr lang="en-US" dirty="0" smtClean="0"/>
              <a:t>boiled into a jelly-like paste and </a:t>
            </a:r>
          </a:p>
          <a:p>
            <a:pPr marL="0" indent="0">
              <a:buNone/>
            </a:pPr>
            <a:r>
              <a:rPr lang="en-US" dirty="0" smtClean="0"/>
              <a:t>served at breakfast.</a:t>
            </a:r>
          </a:p>
          <a:p>
            <a:pPr marL="0" indent="0">
              <a:buNone/>
            </a:pPr>
            <a:r>
              <a:rPr lang="en-US" dirty="0" smtClean="0"/>
              <a:t>                              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191000"/>
            <a:ext cx="22098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265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Tree tomato(</a:t>
            </a:r>
            <a:r>
              <a:rPr lang="en-US" dirty="0" err="1" smtClean="0"/>
              <a:t>Tomate</a:t>
            </a:r>
            <a:r>
              <a:rPr lang="en-US" dirty="0" smtClean="0"/>
              <a:t> de </a:t>
            </a:r>
            <a:r>
              <a:rPr lang="en-US" dirty="0" err="1" smtClean="0"/>
              <a:t>arbol</a:t>
            </a:r>
            <a:r>
              <a:rPr lang="en-US" dirty="0" smtClean="0"/>
              <a:t>, </a:t>
            </a:r>
            <a:r>
              <a:rPr lang="en-US" dirty="0" err="1" smtClean="0"/>
              <a:t>tamrillo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in Peru, Chile, Ecuador, Colombia, and Bolivia. Also cultivated in New Zealand. </a:t>
            </a:r>
          </a:p>
          <a:p>
            <a:r>
              <a:rPr lang="en-US" dirty="0" smtClean="0"/>
              <a:t>The Tree Tomato may be orange or yellow in flavor.</a:t>
            </a:r>
          </a:p>
          <a:p>
            <a:r>
              <a:rPr lang="en-US" dirty="0" smtClean="0"/>
              <a:t>It can be cooked with syrup or eaten raw. It is often made into juice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55" y="5308600"/>
            <a:ext cx="1256225" cy="11664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240" y="5293995"/>
            <a:ext cx="1181100" cy="1181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153533"/>
            <a:ext cx="1536700" cy="132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729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>
            <a:noAutofit/>
          </a:bodyPr>
          <a:lstStyle/>
          <a:p>
            <a:r>
              <a:rPr lang="en-US" sz="3200" dirty="0" err="1"/>
              <a:t>Nísperos</a:t>
            </a:r>
            <a:r>
              <a:rPr lang="en-US" sz="3200" dirty="0"/>
              <a:t> (loquats, Japanese </a:t>
            </a:r>
            <a:r>
              <a:rPr lang="en-US" sz="3200" dirty="0" err="1"/>
              <a:t>medlar</a:t>
            </a:r>
            <a:r>
              <a:rPr lang="en-US" sz="3200" dirty="0"/>
              <a:t>, </a:t>
            </a:r>
            <a:r>
              <a:rPr lang="en-US" sz="3200" dirty="0" err="1"/>
              <a:t>ameixa</a:t>
            </a:r>
            <a:r>
              <a:rPr lang="en-US" sz="3200" dirty="0"/>
              <a:t> </a:t>
            </a:r>
            <a:r>
              <a:rPr lang="en-US" sz="3200" dirty="0" err="1"/>
              <a:t>amarela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in the Subtropical areas in Chile, Argentina, Brazil, and Uruguay</a:t>
            </a:r>
          </a:p>
          <a:p>
            <a:r>
              <a:rPr lang="en-US" dirty="0" err="1" smtClean="0"/>
              <a:t>Nisperos</a:t>
            </a:r>
            <a:r>
              <a:rPr lang="en-US" dirty="0" smtClean="0"/>
              <a:t> are soft yellowish orange fruits.</a:t>
            </a:r>
          </a:p>
          <a:p>
            <a:r>
              <a:rPr lang="en-US" dirty="0" smtClean="0"/>
              <a:t>The flavor is mildly sweet.</a:t>
            </a:r>
          </a:p>
          <a:p>
            <a:r>
              <a:rPr lang="en-US" dirty="0" smtClean="0"/>
              <a:t>Have a few seeds on the inside that must be spit out when eating.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893253"/>
            <a:ext cx="2299604" cy="14742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495800"/>
            <a:ext cx="2495550" cy="187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882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Physalis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in Colombia and Peru</a:t>
            </a:r>
          </a:p>
          <a:p>
            <a:r>
              <a:rPr lang="en-US" dirty="0" smtClean="0"/>
              <a:t>Can also be called Cape Gooseberry and Chinese Lantern.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In Colombia: </a:t>
            </a:r>
            <a:r>
              <a:rPr lang="en-US" dirty="0" err="1" smtClean="0"/>
              <a:t>Uchuva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In Peru: </a:t>
            </a:r>
            <a:r>
              <a:rPr lang="en-US" dirty="0" err="1" smtClean="0"/>
              <a:t>Aguaymanto</a:t>
            </a:r>
            <a:endParaRPr lang="en-US" dirty="0"/>
          </a:p>
          <a:p>
            <a:r>
              <a:rPr lang="en-US" dirty="0" smtClean="0"/>
              <a:t>Each individual fruit is the size of a small cherry tomato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Physalis</a:t>
            </a:r>
            <a:r>
              <a:rPr lang="en-US" dirty="0" smtClean="0"/>
              <a:t> is quite sweet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5029200"/>
            <a:ext cx="1825222" cy="13671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762000"/>
            <a:ext cx="1437613" cy="191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056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Passion Fruit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Passion Fruit is found in Brazil and Colombia</a:t>
            </a:r>
          </a:p>
          <a:p>
            <a:r>
              <a:rPr lang="en-US" dirty="0" smtClean="0"/>
              <a:t>Its appearance is bumpy and dried-out looking on the outside. On the inside, it reveals a gooey mass of pulp with green seeds</a:t>
            </a:r>
          </a:p>
          <a:p>
            <a:r>
              <a:rPr lang="en-US" dirty="0" smtClean="0"/>
              <a:t>Is most commonly enjoyed as a juice, </a:t>
            </a:r>
          </a:p>
          <a:p>
            <a:pPr marL="0" indent="0">
              <a:buNone/>
            </a:pPr>
            <a:r>
              <a:rPr lang="en-US" dirty="0" smtClean="0"/>
              <a:t>but can show up in ice cream too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798" y="4572000"/>
            <a:ext cx="1375425" cy="1781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824023"/>
            <a:ext cx="1894363" cy="136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501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Prickly Pear Cactus Fruit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Found in semi arid areas of South and Central America, Mexico, and the </a:t>
            </a:r>
            <a:r>
              <a:rPr lang="en-US" dirty="0" err="1" smtClean="0"/>
              <a:t>Caribean</a:t>
            </a:r>
            <a:endParaRPr lang="en-US" dirty="0" smtClean="0"/>
          </a:p>
          <a:p>
            <a:r>
              <a:rPr lang="en-US" dirty="0" smtClean="0"/>
              <a:t>The Prickly Pear Cactus Fruit has tiny fibrous spines covering their outsides.</a:t>
            </a:r>
          </a:p>
          <a:p>
            <a:r>
              <a:rPr lang="en-US" dirty="0" smtClean="0"/>
              <a:t>It has pulp on the inside of</a:t>
            </a:r>
          </a:p>
          <a:p>
            <a:pPr marL="0" indent="0">
              <a:buNone/>
            </a:pPr>
            <a:r>
              <a:rPr lang="en-US" dirty="0" smtClean="0"/>
              <a:t> the fruit to eat.</a:t>
            </a:r>
          </a:p>
          <a:p>
            <a:r>
              <a:rPr lang="en-US" dirty="0" smtClean="0"/>
              <a:t>It is often made into refreshing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juices.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221480"/>
            <a:ext cx="1752600" cy="21031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5410200"/>
            <a:ext cx="1488607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1810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236</TotalTime>
  <Words>413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Austin</vt:lpstr>
      <vt:lpstr>Soho</vt:lpstr>
      <vt:lpstr>South American Fruits</vt:lpstr>
      <vt:lpstr>Pitaya/Dragon Fruit</vt:lpstr>
      <vt:lpstr>Açaí</vt:lpstr>
      <vt:lpstr>Guavas(goiaba, guayaba)</vt:lpstr>
      <vt:lpstr>Tree tomato(Tomate de arbol, tamrillo)</vt:lpstr>
      <vt:lpstr>Nísperos (loquats, Japanese medlar, ameixa amarela)</vt:lpstr>
      <vt:lpstr>Physalis</vt:lpstr>
      <vt:lpstr>Passion Fruit</vt:lpstr>
      <vt:lpstr>Prickly Pear Cactus Fruit 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20</cp:revision>
  <dcterms:created xsi:type="dcterms:W3CDTF">2011-02-17T23:01:40Z</dcterms:created>
  <dcterms:modified xsi:type="dcterms:W3CDTF">2011-02-18T02:58:23Z</dcterms:modified>
</cp:coreProperties>
</file>