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2E06D8-69ED-4854-B132-0015144FA4F3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C4E6AA-619E-473A-A3DE-570D71D84E8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South </a:t>
            </a:r>
            <a:r>
              <a:rPr lang="en-US" dirty="0" err="1" smtClean="0"/>
              <a:t>american</a:t>
            </a:r>
            <a:r>
              <a:rPr lang="en-US" dirty="0" smtClean="0"/>
              <a:t>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Baxter </a:t>
            </a:r>
            <a:r>
              <a:rPr lang="en-US" dirty="0" err="1" smtClean="0"/>
              <a:t>Banwell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Nutria is a semi aquatic rodent with webbed hind feet.</a:t>
            </a:r>
          </a:p>
          <a:p>
            <a:r>
              <a:rPr lang="en-US" dirty="0" smtClean="0"/>
              <a:t>They live by bodies of water and dig their burrow near the water.</a:t>
            </a:r>
          </a:p>
          <a:p>
            <a:r>
              <a:rPr lang="en-US" dirty="0" smtClean="0"/>
              <a:t>They have red outer fur and soft grey inner fur.</a:t>
            </a:r>
          </a:p>
          <a:p>
            <a:endParaRPr lang="en-US" dirty="0"/>
          </a:p>
        </p:txBody>
      </p:sp>
      <p:pic>
        <p:nvPicPr>
          <p:cNvPr id="4" name="Picture 3" descr="nutr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114800"/>
            <a:ext cx="38100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Electric Eel is a long snake like fish that can generate electricity from its organ.</a:t>
            </a:r>
          </a:p>
          <a:p>
            <a:r>
              <a:rPr lang="en-US" dirty="0" smtClean="0"/>
              <a:t>It can produce a 600 volt electric shock!</a:t>
            </a:r>
          </a:p>
          <a:p>
            <a:r>
              <a:rPr lang="en-US" dirty="0" smtClean="0"/>
              <a:t>It can’t kill a human with just one shock but it can with many shocks.</a:t>
            </a:r>
          </a:p>
          <a:p>
            <a:endParaRPr lang="en-US" dirty="0"/>
          </a:p>
        </p:txBody>
      </p:sp>
      <p:pic>
        <p:nvPicPr>
          <p:cNvPr id="4" name="Picture 3" descr="electric e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419600"/>
            <a:ext cx="25146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Golden Lion </a:t>
            </a:r>
            <a:r>
              <a:rPr lang="en-US" dirty="0" err="1" smtClean="0"/>
              <a:t>Tamarin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Golden Lion </a:t>
            </a:r>
            <a:r>
              <a:rPr lang="en-US" dirty="0" err="1" smtClean="0"/>
              <a:t>Tamarin</a:t>
            </a:r>
            <a:r>
              <a:rPr lang="en-US" dirty="0" smtClean="0"/>
              <a:t> is a small mammal with a mane like a lion.</a:t>
            </a:r>
          </a:p>
          <a:p>
            <a:r>
              <a:rPr lang="en-US" dirty="0" smtClean="0"/>
              <a:t>They are </a:t>
            </a:r>
            <a:r>
              <a:rPr lang="en-US" dirty="0" smtClean="0"/>
              <a:t>arboreal which means they live in trees.</a:t>
            </a:r>
          </a:p>
          <a:p>
            <a:r>
              <a:rPr lang="en-US" dirty="0" smtClean="0"/>
              <a:t>They are covered with long gold colored fur.</a:t>
            </a:r>
          </a:p>
          <a:p>
            <a:endParaRPr lang="en-US" dirty="0"/>
          </a:p>
        </p:txBody>
      </p:sp>
      <p:pic>
        <p:nvPicPr>
          <p:cNvPr id="4" name="Picture 3" descr="goldenmon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343400"/>
            <a:ext cx="24384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Hatchetfish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Hatchetfish</a:t>
            </a:r>
            <a:r>
              <a:rPr lang="en-US" dirty="0" smtClean="0"/>
              <a:t> is a small odd looking fish.</a:t>
            </a:r>
          </a:p>
          <a:p>
            <a:r>
              <a:rPr lang="en-US" dirty="0" smtClean="0"/>
              <a:t>There are many different kinds of </a:t>
            </a:r>
            <a:r>
              <a:rPr lang="en-US" dirty="0" err="1" smtClean="0"/>
              <a:t>Hatchetfish</a:t>
            </a:r>
            <a:r>
              <a:rPr lang="en-US" dirty="0" smtClean="0"/>
              <a:t> but the most common are the Marbled and the silver.</a:t>
            </a:r>
          </a:p>
          <a:p>
            <a:endParaRPr lang="en-US" dirty="0"/>
          </a:p>
        </p:txBody>
      </p:sp>
      <p:pic>
        <p:nvPicPr>
          <p:cNvPr id="4" name="Picture 3" descr="marbledhat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733800"/>
            <a:ext cx="2514600" cy="1885950"/>
          </a:xfrm>
          <a:prstGeom prst="rect">
            <a:avLst/>
          </a:prstGeom>
        </p:spPr>
      </p:pic>
      <p:pic>
        <p:nvPicPr>
          <p:cNvPr id="5" name="Picture 4" descr="silverhat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3528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Umbrellabird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Umbrellabird</a:t>
            </a:r>
            <a:r>
              <a:rPr lang="en-US" dirty="0" smtClean="0"/>
              <a:t> lives in South Americas Rainforests.</a:t>
            </a:r>
          </a:p>
          <a:p>
            <a:r>
              <a:rPr lang="en-US" dirty="0" smtClean="0"/>
              <a:t>It eats a diet of fruits and small animals.</a:t>
            </a:r>
          </a:p>
          <a:p>
            <a:r>
              <a:rPr lang="en-US" dirty="0" smtClean="0"/>
              <a:t>It has a heavy wide bill and a big head.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mbrellabi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733800"/>
            <a:ext cx="2219325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Piranha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piranha is a meat eating fresh water fish.</a:t>
            </a:r>
          </a:p>
          <a:p>
            <a:r>
              <a:rPr lang="en-US" dirty="0" smtClean="0"/>
              <a:t>There colors range from yellow to black.</a:t>
            </a:r>
          </a:p>
          <a:p>
            <a:r>
              <a:rPr lang="en-US" dirty="0" smtClean="0"/>
              <a:t>They have a large lower jaw and many razor sharp teeth.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iran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86200"/>
            <a:ext cx="2857500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Three-Toed Sloth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Three- Toed Sloth is a slow moving nocturnal animal.</a:t>
            </a:r>
          </a:p>
          <a:p>
            <a:r>
              <a:rPr lang="en-US" dirty="0" smtClean="0"/>
              <a:t>It spends its whole life hanging upside down from trees.</a:t>
            </a:r>
          </a:p>
          <a:p>
            <a:r>
              <a:rPr lang="en-US" dirty="0" smtClean="0"/>
              <a:t>They have very thick brown fur.</a:t>
            </a:r>
            <a:endParaRPr lang="en-US" dirty="0"/>
          </a:p>
        </p:txBody>
      </p:sp>
      <p:pic>
        <p:nvPicPr>
          <p:cNvPr id="4" name="Picture 3" descr="slo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191000"/>
            <a:ext cx="2857500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 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D8D0C8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248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South american animals</vt:lpstr>
      <vt:lpstr>Nutria</vt:lpstr>
      <vt:lpstr>Electric Eel</vt:lpstr>
      <vt:lpstr>Golden Lion Tamarin</vt:lpstr>
      <vt:lpstr>Hatchetfish</vt:lpstr>
      <vt:lpstr>Umbrellabird</vt:lpstr>
      <vt:lpstr>Piranha</vt:lpstr>
      <vt:lpstr>Three-Toed Sloth</vt:lpstr>
      <vt:lpstr>THE END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american animals</dc:title>
  <dc:creator>953255</dc:creator>
  <cp:lastModifiedBy>953255</cp:lastModifiedBy>
  <cp:revision>6</cp:revision>
  <dcterms:created xsi:type="dcterms:W3CDTF">2011-03-18T15:37:31Z</dcterms:created>
  <dcterms:modified xsi:type="dcterms:W3CDTF">2011-03-18T16:20:57Z</dcterms:modified>
</cp:coreProperties>
</file>