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750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6F2BA91-DCDC-4C6E-A63F-FCD90A0EC853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6C67524-C3DC-4E6F-A753-904CAF78F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globusjourneys.com/Common/Images/Destinations/galapago_giant-tortoise.jpg&amp;imgrefurl=http://globusjourneys.com/product.aspx?content=itin&amp;trip=1SPY&amp;usg=__kmlOWJRR14tuqFWJ37r-n_u4eRM=&amp;h=300&amp;w=300&amp;sz=54&amp;hl=en&amp;start=6&amp;zoom=1&amp;um=1&amp;itbs=1&amp;tbnid=UdWKWCZpKjjW3M:&amp;tbnh=116&amp;tbnw=116&amp;prev=/images?q=giant+tortoises&amp;um=1&amp;hl=en&amp;safe=active&amp;sa=N&amp;rlz=1R2ADBS_enUS327&amp;tbs=isch:1&amp;ei=b3pMTeHHKcL7lwfin-TdDw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imgres?imgurl=http://assets.sbnation.com/assets/364593/anaconda051kt1_medium.jpg&amp;imgrefurl=http://www.offtackleempire.com/2010/5/26/1487789/big-ten-2010-ohio-states-greatest&amp;usg=__YQ3cAdCjCkuonznnVT8GMqcfl2o=&amp;h=400&amp;w=404&amp;sz=36&amp;hl=en&amp;start=7&amp;zoom=1&amp;um=1&amp;itbs=1&amp;tbnid=QSMwpVc1Rv1hTM:&amp;tbnh=123&amp;tbnw=124&amp;prev=/images?q=Anaconda&amp;um=1&amp;hl=en&amp;safe=active&amp;sa=N&amp;rlz=1R2ADBS_enUS327&amp;tbs=isch:1&amp;ei=R35MTbPFCoOClAeN6YDuDw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en.wikipedia.org/wiki/File:Jaguar_sitting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South America Animals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Freestyle Script" pitchFamily="66" charset="0"/>
              </a:rPr>
              <a:t>By: Hannah Weis</a:t>
            </a:r>
            <a:endParaRPr lang="en-US" sz="3600" dirty="0"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Piranha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5029200" cy="47244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They live in freshwater and found in most rivers in South America</a:t>
            </a:r>
          </a:p>
          <a:p>
            <a:r>
              <a:rPr lang="en-US" sz="2200" dirty="0" smtClean="0"/>
              <a:t>Piranhas are known for their sharp teeth. The teeth can bite through a steel fishing hook. </a:t>
            </a:r>
          </a:p>
          <a:p>
            <a:r>
              <a:rPr lang="en-US" sz="2200" dirty="0" smtClean="0"/>
              <a:t>When they are an adult they will eat fish, sick or weakened cattle, and sometimes even human parts.</a:t>
            </a:r>
          </a:p>
          <a:p>
            <a:r>
              <a:rPr lang="en-US" sz="2200" dirty="0" smtClean="0"/>
              <a:t>Piranhas have many myths about them. One myth is that they can turn horses and humans into skeletons within seconds. Which is not true.</a:t>
            </a:r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</p:txBody>
      </p:sp>
      <p:pic>
        <p:nvPicPr>
          <p:cNvPr id="1026" name="Picture 2" descr="http://thenewsoftoday.com/wp-content/uploads/2010/08/piranha-lake-havas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219200"/>
            <a:ext cx="3048000" cy="2286000"/>
          </a:xfrm>
          <a:prstGeom prst="rect">
            <a:avLst/>
          </a:prstGeom>
          <a:noFill/>
        </p:spPr>
      </p:pic>
      <p:pic>
        <p:nvPicPr>
          <p:cNvPr id="1028" name="Picture 4" descr="http://nealtulloch.com/piranh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733800"/>
            <a:ext cx="18288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Giant Tortoise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They are only found in the Galapagos Islands which is in Ecuador.</a:t>
            </a:r>
          </a:p>
          <a:p>
            <a:r>
              <a:rPr lang="en-US" dirty="0" smtClean="0"/>
              <a:t>Giant Tortoises can weigh up to 660 pounds.</a:t>
            </a:r>
          </a:p>
          <a:p>
            <a:r>
              <a:rPr lang="en-US" dirty="0" smtClean="0"/>
              <a:t>They are very slow and only move 0.16 miles per hour.</a:t>
            </a:r>
          </a:p>
          <a:p>
            <a:r>
              <a:rPr lang="en-US" dirty="0" smtClean="0"/>
              <a:t>Giant Tortoises can be either domed or saddle backed depending on the how much vegetation there is where they live.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5364" name="Picture 4" descr="http://www.hickerphoto.com/data/media/162/galapagos-giant-tortoise_4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733800"/>
            <a:ext cx="1828800" cy="2815389"/>
          </a:xfrm>
          <a:prstGeom prst="rect">
            <a:avLst/>
          </a:prstGeom>
          <a:noFill/>
        </p:spPr>
      </p:pic>
      <p:pic>
        <p:nvPicPr>
          <p:cNvPr id="15366" name="Picture 6" descr="http://t2.gstatic.com/images?q=tbn:ANd9GcQzw5o3eQBg8Wg8RrECGn9PbOrqU4ZuvwqYIPbTajblnCrFvR9svAWY-0k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143000"/>
            <a:ext cx="2133600" cy="213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Anaconda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57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One of the world’s biggest snakes.</a:t>
            </a:r>
          </a:p>
          <a:p>
            <a:r>
              <a:rPr lang="en-US" dirty="0" smtClean="0"/>
              <a:t>They are found in tropical South America. </a:t>
            </a:r>
          </a:p>
          <a:p>
            <a:r>
              <a:rPr lang="en-US" dirty="0" smtClean="0"/>
              <a:t>Anacondas can be up to 215 pounds and 17 feet long.</a:t>
            </a:r>
          </a:p>
          <a:p>
            <a:r>
              <a:rPr lang="en-US" dirty="0" smtClean="0"/>
              <a:t>They have teeth. They don’t use their teeth to kill prey, they rely on their size. </a:t>
            </a:r>
          </a:p>
          <a:p>
            <a:r>
              <a:rPr lang="en-US" dirty="0" smtClean="0"/>
              <a:t>They are not a venomous snake so if an Anaconda would bite you, It wouldn’t kill you.</a:t>
            </a:r>
            <a:endParaRPr lang="en-US" dirty="0"/>
          </a:p>
        </p:txBody>
      </p:sp>
      <p:pic>
        <p:nvPicPr>
          <p:cNvPr id="16392" name="Picture 8" descr="http://t0.gstatic.com/images?q=tbn:ANd9GcQ_hYgIReO7d8_MBHx5Op8625w5lGHjLCsGfB48zektpS8R8-MVznNH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962400"/>
            <a:ext cx="2443356" cy="2423652"/>
          </a:xfrm>
          <a:prstGeom prst="rect">
            <a:avLst/>
          </a:prstGeom>
          <a:noFill/>
        </p:spPr>
      </p:pic>
      <p:pic>
        <p:nvPicPr>
          <p:cNvPr id="16394" name="Picture 10" descr="http://library.thinkquest.org/CR0210360/anaconda.j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914400"/>
            <a:ext cx="2057400" cy="2401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Black Widow Spider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578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They are found in warmer areas. </a:t>
            </a:r>
          </a:p>
          <a:p>
            <a:r>
              <a:rPr lang="en-US" dirty="0" smtClean="0"/>
              <a:t>A Black Widow Spider’s web is very strong. </a:t>
            </a:r>
          </a:p>
          <a:p>
            <a:r>
              <a:rPr lang="en-US" dirty="0" smtClean="0"/>
              <a:t>The male spider is smaller than the female spider but have longer legs. </a:t>
            </a:r>
          </a:p>
          <a:p>
            <a:r>
              <a:rPr lang="en-US" dirty="0" smtClean="0"/>
              <a:t>The female spider will sometimes kill the male spider after mating. </a:t>
            </a:r>
          </a:p>
          <a:p>
            <a:r>
              <a:rPr lang="en-US" dirty="0" smtClean="0"/>
              <a:t>The female Black Widow Spider is the most poisonous spider in North America.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www.spidermarket.com/index/wp-content/uploads/black-widow-spi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371600"/>
            <a:ext cx="2362200" cy="2362200"/>
          </a:xfrm>
          <a:prstGeom prst="rect">
            <a:avLst/>
          </a:prstGeom>
          <a:noFill/>
        </p:spPr>
      </p:pic>
      <p:pic>
        <p:nvPicPr>
          <p:cNvPr id="1028" name="Picture 4" descr="http://www.umm.edu/graphics/images/en/195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114800"/>
            <a:ext cx="2705100" cy="2164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Jaguar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578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largest cat in the world.</a:t>
            </a:r>
          </a:p>
          <a:p>
            <a:r>
              <a:rPr lang="en-US" dirty="0" smtClean="0"/>
              <a:t>Is a near threatened species. Humans kill them and trade their parts to people all over the world.</a:t>
            </a:r>
          </a:p>
          <a:p>
            <a:r>
              <a:rPr lang="en-US" dirty="0" smtClean="0"/>
              <a:t>Lives in the dense rainforest.</a:t>
            </a:r>
          </a:p>
          <a:p>
            <a:r>
              <a:rPr lang="en-US" dirty="0" smtClean="0"/>
              <a:t>Jaguars have an exceptionally powerful bite. They eat deer, birds, fish, monkeys, and spiders.</a:t>
            </a:r>
          </a:p>
          <a:p>
            <a:r>
              <a:rPr lang="en-US" dirty="0" smtClean="0"/>
              <a:t>Life span is 12-15 years.</a:t>
            </a:r>
          </a:p>
          <a:p>
            <a:r>
              <a:rPr lang="en-US" dirty="0" smtClean="0"/>
              <a:t>Can weigh 124-211 pounds.</a:t>
            </a:r>
          </a:p>
          <a:p>
            <a:endParaRPr lang="en-US" dirty="0"/>
          </a:p>
        </p:txBody>
      </p:sp>
      <p:pic>
        <p:nvPicPr>
          <p:cNvPr id="18434" name="Picture 2" descr="http://upload.wikimedia.org/wikipedia/commons/thumb/e/ef/Jaguar_sitting.jpg/170px-Jaguar_sitt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609600"/>
            <a:ext cx="2006600" cy="3009900"/>
          </a:xfrm>
          <a:prstGeom prst="rect">
            <a:avLst/>
          </a:prstGeom>
          <a:noFill/>
        </p:spPr>
      </p:pic>
      <p:pic>
        <p:nvPicPr>
          <p:cNvPr id="18436" name="Picture 4" descr="http://1.bp.blogspot.com/_4sTV2D6NvA0/TTdCWITEGgI/AAAAAAAAIFE/xX1O-ytoPrM/s1600/jagu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810000"/>
            <a:ext cx="3175294" cy="2382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Blue-and-Yellow Macaw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86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Lives in forest and woodland in tropical South America.</a:t>
            </a:r>
          </a:p>
          <a:p>
            <a:r>
              <a:rPr lang="en-US" dirty="0" smtClean="0"/>
              <a:t>They are an endangered species in Trinidad. </a:t>
            </a:r>
          </a:p>
          <a:p>
            <a:r>
              <a:rPr lang="en-US" dirty="0" smtClean="0"/>
              <a:t>Blue-and-Yellow Macaws only weigh 2-3 pounds. </a:t>
            </a:r>
          </a:p>
          <a:p>
            <a:r>
              <a:rPr lang="en-US" dirty="0" smtClean="0"/>
              <a:t>Wing span is 41 to 45 inches.</a:t>
            </a:r>
          </a:p>
          <a:p>
            <a:r>
              <a:rPr lang="en-US" dirty="0" smtClean="0"/>
              <a:t>Eat palm fruit and other tree fruit.</a:t>
            </a:r>
          </a:p>
          <a:p>
            <a:r>
              <a:rPr lang="en-US" dirty="0" smtClean="0"/>
              <a:t>Have powerful beaks.</a:t>
            </a:r>
          </a:p>
          <a:p>
            <a:r>
              <a:rPr lang="en-US" dirty="0" smtClean="0"/>
              <a:t>In captivity they can live for 109 years old.</a:t>
            </a:r>
          </a:p>
          <a:p>
            <a:r>
              <a:rPr lang="en-US" dirty="0" smtClean="0"/>
              <a:t>Are popular as pets.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9458" name="Picture 2" descr="http://t0.gstatic.com/images?q=tbn:ANd9GcTsIJxZcEzS2KK7APmo423XylkHERFATFxb4wkXnOqil_6H5g3f4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191000"/>
            <a:ext cx="3200400" cy="2133601"/>
          </a:xfrm>
          <a:prstGeom prst="rect">
            <a:avLst/>
          </a:prstGeom>
          <a:noFill/>
        </p:spPr>
      </p:pic>
      <p:pic>
        <p:nvPicPr>
          <p:cNvPr id="19460" name="Picture 4" descr="http://farm4.static.flickr.com/3345/3581442376_74d1b09b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371600"/>
            <a:ext cx="28956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 Morpho Butterfly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One of the biggest butterflies. Their wing span is 5-8 inches.</a:t>
            </a:r>
          </a:p>
          <a:p>
            <a:r>
              <a:rPr lang="en-US" dirty="0" smtClean="0"/>
              <a:t>The caterpillars are a reddish brown color.</a:t>
            </a:r>
          </a:p>
          <a:p>
            <a:r>
              <a:rPr lang="en-US" dirty="0" smtClean="0"/>
              <a:t>They are almost on the endangered species list. Their habitat is being destroyed.</a:t>
            </a:r>
          </a:p>
          <a:p>
            <a:r>
              <a:rPr lang="en-US" dirty="0" smtClean="0"/>
              <a:t>Blue Morpho Butterflies eat juice from rotten fruits or tree sap. </a:t>
            </a:r>
          </a:p>
          <a:p>
            <a:r>
              <a:rPr lang="en-US" dirty="0" smtClean="0"/>
              <a:t>There are around 80 different species of the Morpho butterfly.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482" name="Picture 2" descr="http://t3.gstatic.com/images?q=tbn:ANd9GcQz6hHu6eyRQsMPsQtevx6BitYADF-1Lz5fCTDOV5Ebxm1CTuQ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323554"/>
            <a:ext cx="2971800" cy="2422794"/>
          </a:xfrm>
          <a:prstGeom prst="rect">
            <a:avLst/>
          </a:prstGeom>
          <a:noFill/>
        </p:spPr>
      </p:pic>
      <p:pic>
        <p:nvPicPr>
          <p:cNvPr id="20484" name="Picture 4" descr="http://t2.gstatic.com/images?q=tbn:ANd9GcRKSAStmfnCODcP_LV0uFPyiLkfOmZDEKVBnmryi0NX2GpMjGs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962400"/>
            <a:ext cx="3352800" cy="2182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ustom 6">
      <a:dk1>
        <a:sysClr val="windowText" lastClr="000000"/>
      </a:dk1>
      <a:lt1>
        <a:sysClr val="window" lastClr="D8D0C8"/>
      </a:lt1>
      <a:dk2>
        <a:srgbClr val="15B7B7"/>
      </a:dk2>
      <a:lt2>
        <a:srgbClr val="00B050"/>
      </a:lt2>
      <a:accent1>
        <a:srgbClr val="7030A0"/>
      </a:accent1>
      <a:accent2>
        <a:srgbClr val="68007F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116</TotalTime>
  <Words>457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South America Animals</vt:lpstr>
      <vt:lpstr>Piranha</vt:lpstr>
      <vt:lpstr>Giant Tortoise </vt:lpstr>
      <vt:lpstr>Anaconda</vt:lpstr>
      <vt:lpstr>Black Widow Spider</vt:lpstr>
      <vt:lpstr>Jaguar</vt:lpstr>
      <vt:lpstr>Blue-and-Yellow Macaw</vt:lpstr>
      <vt:lpstr>Blue Morpho Butterfly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 America Animals</dc:title>
  <dc:creator>Classroom/Lab</dc:creator>
  <cp:lastModifiedBy>955825</cp:lastModifiedBy>
  <cp:revision>15</cp:revision>
  <dcterms:created xsi:type="dcterms:W3CDTF">2011-02-04T21:46:36Z</dcterms:created>
  <dcterms:modified xsi:type="dcterms:W3CDTF">2011-02-11T19:23:35Z</dcterms:modified>
</cp:coreProperties>
</file>