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8000A-3460-4B30-A8A4-CA6852E2E998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ECE37-48FE-4C0A-977E-F886DF6FC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www.google.com/imgres?imgurl=http://www.vmapas.com/maps/54-2/South_America_Political_Map.jpg&amp;imgrefurl=http://www.vmapas.com/Americas/South_America_Political_Map.jpg/maps-en.html?map_viewMap=1&amp;usg=__9u2kaNezwIUs7gn46xMLQiQ9VrI=&amp;h=1436&amp;w=1106&amp;sz=240&amp;hl=en&amp;start=5&amp;zoom=1&amp;um=1&amp;itbs=1&amp;tbnid=5aOz2vrN0yt-nM:&amp;tbnh=150&amp;tbnw=116&amp;prev=/images?q=South+America+Map&amp;um=1&amp;hl=en&amp;safe=active&amp;sa=N&amp;tbs=isch:1&amp;ei=JltZTdz5NYa0lQf_-eH0B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m/imgres?imgurl=http://www.geographicguide.com/pictures/maps/political-south-america.gif&amp;imgrefurl=http://www.geographicguide.com/planet/globe-south-america.htm&amp;usg=__m0qPzmHxHVElAR2wxDCzI0LHHsg=&amp;h=1500&amp;w=1500&amp;sz=220&amp;hl=en&amp;start=8&amp;zoom=1&amp;itbs=1&amp;tbnid=4COCW3y4HNcDFM:&amp;tbnh=150&amp;tbnw=150&amp;prev=/images?q=South+America+Map&amp;hl=en&amp;safe=active&amp;sa=G&amp;gbv=2&amp;tbs=isch:1&amp;ei=MlxZTaZNwfuXB5S3hIIH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google.com/imgres?imgurl=http://upload.wikimedia.org/wikipedia/commons/archive/a/a8/20050330014254!South_America_satellite_plane.jpg&amp;imgrefurl=http://en.wikipedia.org/wiki/File:South_America_satellite_plane.jpg&amp;usg=__J6B9YN_9kI-h8VVj1dExISfNNaA=&amp;h=8400&amp;w=5800&amp;sz=4339&amp;hl=en&amp;start=4&amp;zoom=1&amp;itbs=1&amp;tbnid=-dMe5T1-DYTWzM:&amp;tbnh=150&amp;tbnw=104&amp;prev=/images?q=south+america&amp;hl=en&amp;safe=active&amp;gbv=2&amp;tbs=isch:1&amp;ei=tlxZTezvFMGclgemwuHmB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3.gstatic.com/images?q=tbn:ANd9GcS5tMS-Oaj7qepn5dh-3XRu6d6UEuDEioXt8y-43c6FadNNUQ4M8HrDEW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3200"/>
            <a:ext cx="5486400" cy="4114800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ANd9GcTFCx89zMvbyLq3ctnDKVAkHYAhZVFUtn-dbnbVT_rbnJ_IR_RoYlbQFg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2819400"/>
            <a:ext cx="4038600" cy="4038600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ANd9GcQhOv86a6cIjWDRBYafgHB1-qsbb1ij4LcJOgIPk2kF2rG26Rn7uj41xtlS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2819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South America Geography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By:Cooper</a:t>
            </a:r>
            <a:r>
              <a:rPr lang="en-US" dirty="0" smtClean="0">
                <a:solidFill>
                  <a:schemeClr val="bg1"/>
                </a:solidFill>
              </a:rPr>
              <a:t> Gray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America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America is 6,880,706 Square miles.</a:t>
            </a:r>
          </a:p>
          <a:p>
            <a:r>
              <a:rPr lang="en-US" dirty="0" smtClean="0"/>
              <a:t>It is the 4</a:t>
            </a:r>
            <a:r>
              <a:rPr lang="en-US" baseline="30000" dirty="0" smtClean="0"/>
              <a:t>th</a:t>
            </a:r>
            <a:r>
              <a:rPr lang="en-US" dirty="0" smtClean="0"/>
              <a:t> biggest continent in size.</a:t>
            </a:r>
          </a:p>
          <a:p>
            <a:r>
              <a:rPr lang="en-US" dirty="0" smtClean="0"/>
              <a:t>Despite it’s size it only has 12 countries.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American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Andes mountains run over 4,500 miles down the west coast of South America.</a:t>
            </a:r>
          </a:p>
          <a:p>
            <a:r>
              <a:rPr lang="en-US" dirty="0" smtClean="0"/>
              <a:t>The highest point in South America is the Aconcagua</a:t>
            </a:r>
            <a:r>
              <a:rPr lang="en-US" dirty="0"/>
              <a:t> </a:t>
            </a:r>
            <a:r>
              <a:rPr lang="en-US" dirty="0" smtClean="0"/>
              <a:t>mountain in Argentina at 22,834 feet.</a:t>
            </a:r>
          </a:p>
          <a:p>
            <a:r>
              <a:rPr lang="en-US" dirty="0" smtClean="0"/>
              <a:t>The lowest point in South America is Laguna del Carbon at 344 feet below sea level.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South America waters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America is surrounded by 3 major bodies of water. the Atlantic Ocean, the Pacific Ocean, and the Caribbean Sea.</a:t>
            </a:r>
          </a:p>
          <a:p>
            <a:r>
              <a:rPr lang="en-US" dirty="0" smtClean="0"/>
              <a:t>South America has over 89,829 miles of coast line.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America Lakes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three largest lakes in South America are:</a:t>
            </a:r>
          </a:p>
          <a:p>
            <a:pPr>
              <a:buNone/>
            </a:pPr>
            <a:r>
              <a:rPr lang="en-US" dirty="0" smtClean="0"/>
              <a:t>1)Lake Maracaibo</a:t>
            </a:r>
          </a:p>
          <a:p>
            <a:pPr>
              <a:buNone/>
            </a:pPr>
            <a:r>
              <a:rPr lang="en-US" dirty="0" smtClean="0"/>
              <a:t>2) Lake Titicaca</a:t>
            </a:r>
          </a:p>
          <a:p>
            <a:pPr>
              <a:buNone/>
            </a:pPr>
            <a:r>
              <a:rPr lang="en-US" dirty="0" smtClean="0"/>
              <a:t>3) Lake </a:t>
            </a:r>
            <a:r>
              <a:rPr lang="en-US" dirty="0" err="1" smtClean="0"/>
              <a:t>Poopo</a:t>
            </a:r>
            <a:endParaRPr lang="en-US" dirty="0" smtClean="0"/>
          </a:p>
          <a:p>
            <a:r>
              <a:rPr lang="en-US" dirty="0" smtClean="0"/>
              <a:t>The O'Higgins Lake in South America  is the deepest lake at 2,742 ft before you reach the bottom.</a:t>
            </a:r>
            <a:r>
              <a:rPr lang="en-US" u="sng" dirty="0" smtClean="0"/>
              <a:t/>
            </a:r>
            <a:br>
              <a:rPr lang="en-US" u="sng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America 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longest river in South America is the Amazon at 3,980 miles.</a:t>
            </a:r>
          </a:p>
          <a:p>
            <a:r>
              <a:rPr lang="en-US" dirty="0" smtClean="0"/>
              <a:t>It is the 2</a:t>
            </a:r>
            <a:r>
              <a:rPr lang="en-US" baseline="30000" dirty="0" smtClean="0"/>
              <a:t>nd</a:t>
            </a:r>
            <a:r>
              <a:rPr lang="en-US" dirty="0" smtClean="0"/>
              <a:t> longest in the world.</a:t>
            </a:r>
          </a:p>
          <a:p>
            <a:r>
              <a:rPr lang="en-US" dirty="0" smtClean="0"/>
              <a:t>It can also be over 6 miles wide at some points!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America Deserts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Atacama Desert is one of the biggest deserts in South America but it is defiantly the driest.</a:t>
            </a:r>
          </a:p>
          <a:p>
            <a:r>
              <a:rPr lang="en-US" dirty="0" smtClean="0"/>
              <a:t>There are some spots in the desert that hasn’t received rain for over 400 years.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America Random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Paz, Bolivia is the highest capitol city in the world.</a:t>
            </a:r>
          </a:p>
          <a:p>
            <a:r>
              <a:rPr lang="en-US" dirty="0" smtClean="0"/>
              <a:t>Angel Falls, Venezuela is the worlds highest waterfall.</a:t>
            </a:r>
          </a:p>
          <a:p>
            <a:r>
              <a:rPr lang="en-US" dirty="0" smtClean="0"/>
              <a:t>The Amazon Rainforest is the largest rainforest located in South America.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/>
          <a:lstStyle/>
          <a:p>
            <a:r>
              <a:rPr lang="en-US" dirty="0" smtClean="0"/>
              <a:t>The End.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279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South America Geography</vt:lpstr>
      <vt:lpstr>South America Size</vt:lpstr>
      <vt:lpstr>South American mountains</vt:lpstr>
      <vt:lpstr>South America waters</vt:lpstr>
      <vt:lpstr>South America Lakes</vt:lpstr>
      <vt:lpstr>South America Rivers</vt:lpstr>
      <vt:lpstr>South America Deserts</vt:lpstr>
      <vt:lpstr>South America Random Facts</vt:lpstr>
      <vt:lpstr>The End.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America Geography</dc:title>
  <dc:creator>955773</dc:creator>
  <cp:lastModifiedBy>JSEAQUIS</cp:lastModifiedBy>
  <cp:revision>13</cp:revision>
  <dcterms:created xsi:type="dcterms:W3CDTF">2011-02-14T16:37:13Z</dcterms:created>
  <dcterms:modified xsi:type="dcterms:W3CDTF">2011-03-15T16:02:10Z</dcterms:modified>
</cp:coreProperties>
</file>