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0" r:id="rId3"/>
    <p:sldId id="257" r:id="rId4"/>
    <p:sldId id="258" r:id="rId5"/>
    <p:sldId id="259" r:id="rId6"/>
    <p:sldId id="261" r:id="rId7"/>
    <p:sldId id="262"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0983E51-EDD0-42B5-AB98-06FB80FCF24A}" type="datetimeFigureOut">
              <a:rPr lang="en-US"/>
              <a:pPr>
                <a:defRPr/>
              </a:pPr>
              <a:t>2/17/2011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003448B-3A84-425D-8D4A-A5CEFC5A1B84}"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F313D7-E521-4A60-ADF0-E134E42AAB05}" type="slidenum">
              <a:rPr lang="en-US"/>
              <a:pPr fontAlgn="base">
                <a:spcBef>
                  <a:spcPct val="0"/>
                </a:spcBef>
                <a:spcAft>
                  <a:spcPct val="0"/>
                </a:spcAft>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843805D4-7C78-4E0A-B4AA-3287B7290910}" type="datetimeFigureOut">
              <a:rPr lang="en-US"/>
              <a:pPr>
                <a:defRPr/>
              </a:pPr>
              <a:t>2/17/2011</a:t>
            </a:fld>
            <a:endParaRPr lang="en-US" dirty="0"/>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071B520E-F82C-4955-B8AF-A1BEE19682C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22EB595F-0D71-4541-9283-7D787F6AD615}" type="datetimeFigureOut">
              <a:rPr lang="en-US"/>
              <a:pPr>
                <a:defRPr/>
              </a:pPr>
              <a:t>2/17/2011</a:t>
            </a:fld>
            <a:endParaRPr lang="en-US" dirty="0"/>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A1ACB075-DD51-473C-A5A0-21959D7493D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777791-7DCB-48DB-A696-ACA65B4D8D96}" type="datetimeFigureOut">
              <a:rPr lang="en-US"/>
              <a:pPr>
                <a:defRPr/>
              </a:pPr>
              <a:t>2/17/2011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72FFD4-B116-45EE-A048-D9126B53702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0A0319A4-AFD1-4FFC-9954-55844BE3B2BB}" type="datetimeFigureOut">
              <a:rPr lang="en-US"/>
              <a:pPr>
                <a:defRPr/>
              </a:pPr>
              <a:t>2/17/2011</a:t>
            </a:fld>
            <a:endParaRPr lang="en-US" dirty="0"/>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705ECA23-AC68-475A-AFE9-C1EC1727728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DA78819B-3CDC-474D-851B-64864BFF7F01}" type="datetimeFigureOut">
              <a:rPr lang="en-US"/>
              <a:pPr>
                <a:defRPr/>
              </a:pPr>
              <a:t>2/17/2011</a:t>
            </a:fld>
            <a:endParaRPr lang="en-US" dirty="0"/>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B85EB022-E84B-4744-9C13-8AE9D4C86C8E}"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B19748C6-2970-4D74-9F40-C73AB179C8B3}" type="datetimeFigureOut">
              <a:rPr lang="en-US"/>
              <a:pPr>
                <a:defRPr/>
              </a:pPr>
              <a:t>2/17/2011</a:t>
            </a:fld>
            <a:endParaRPr lang="en-US" dirty="0"/>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C99717D5-7F74-4DAD-A0DB-FD8B0BE1BD50}"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B80D9954-02DA-4DA7-9823-199594C85364}" type="datetimeFigureOut">
              <a:rPr lang="en-US"/>
              <a:pPr>
                <a:defRPr/>
              </a:pPr>
              <a:t>2/17/2011</a:t>
            </a:fld>
            <a:endParaRPr lang="en-US" dirty="0"/>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F1CF4215-BEE3-40B3-AB8F-F5E22BD4C77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7ACEC7F3-83D6-4811-816D-932D9811A1F5}" type="datetimeFigureOut">
              <a:rPr lang="en-US"/>
              <a:pPr>
                <a:defRPr/>
              </a:pPr>
              <a:t>2/17/2011</a:t>
            </a:fld>
            <a:endParaRPr lang="en-US" dirty="0"/>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3A57ECD1-F4AB-46FB-869F-E833913973F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3176CF7E-05DA-4179-9CFC-25731F5034A4}" type="datetimeFigureOut">
              <a:rPr lang="en-US"/>
              <a:pPr>
                <a:defRPr/>
              </a:pPr>
              <a:t>2/17/2011</a:t>
            </a:fld>
            <a:endParaRPr lang="en-US" dirty="0"/>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88252F7F-EB8F-4526-B616-0D41F262989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59D516C4-79DC-4CEE-8CD3-73ACD25C991C}" type="datetimeFigureOut">
              <a:rPr lang="en-US"/>
              <a:pPr>
                <a:defRPr/>
              </a:pPr>
              <a:t>2/17/2011</a:t>
            </a:fld>
            <a:endParaRPr lang="en-US" dirty="0"/>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03EA807-CCA3-4F88-839C-F1FABF36A68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D814F84B-E8D0-4EB0-A411-866E5B109D07}" type="datetimeFigureOut">
              <a:rPr lang="en-US"/>
              <a:pPr>
                <a:defRPr/>
              </a:pPr>
              <a:t>2/17/2011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4FBB3B38-AA90-41A5-BBFC-4DCA3788F22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DB8E33D8-2FE2-4A31-A994-B361B6E5FB0F}" type="datetimeFigureOut">
              <a:rPr lang="en-US"/>
              <a:pPr>
                <a:defRPr/>
              </a:pPr>
              <a:t>2/17/2011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5530389B-9370-41A7-9269-97D6A1638A2A}" type="slidenum">
              <a:rPr lang="en-US"/>
              <a:pPr>
                <a:defRPr/>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5" r:id="rId5"/>
    <p:sldLayoutId id="2147483670" r:id="rId6"/>
    <p:sldLayoutId id="2147483676" r:id="rId7"/>
    <p:sldLayoutId id="2147483677" r:id="rId8"/>
    <p:sldLayoutId id="2147483678" r:id="rId9"/>
    <p:sldLayoutId id="2147483669" r:id="rId10"/>
    <p:sldLayoutId id="214748367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Sports, the world to South America</a:t>
            </a:r>
            <a:br>
              <a:rPr lang="en-US" dirty="0" smtClean="0"/>
            </a:br>
            <a:r>
              <a:rPr lang="en-US" dirty="0" smtClean="0"/>
              <a:t>(Or at least I think so)</a:t>
            </a:r>
            <a:endParaRPr lang="en-US" dirty="0"/>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t>By: “Mr. Shake-weight” a.k.a Aaron the Bike Man.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cap="none" smtClean="0">
                <a:effectLst/>
              </a:rPr>
              <a:t>BOOM!</a:t>
            </a:r>
          </a:p>
        </p:txBody>
      </p:sp>
      <p:sp>
        <p:nvSpPr>
          <p:cNvPr id="24578" name="Rectangle 3"/>
          <p:cNvSpPr>
            <a:spLocks noGrp="1"/>
          </p:cNvSpPr>
          <p:nvPr>
            <p:ph type="body" idx="4294967295"/>
          </p:nvPr>
        </p:nvSpPr>
        <p:spPr/>
        <p:txBody>
          <a:bodyPr/>
          <a:lstStyle/>
          <a:p>
            <a:pPr eaLnBrk="1" hangingPunct="1"/>
            <a:endParaRPr lang="en-US" smtClean="0"/>
          </a:p>
        </p:txBody>
      </p:sp>
      <p:pic>
        <p:nvPicPr>
          <p:cNvPr id="24579" name="Picture 5" descr="ANd9GcQ5SmQf6NFknJ47_Js0Oo_9gCTxUEbxrWs63OuqQxKupqTGp1-7zw"/>
          <p:cNvPicPr>
            <a:picLocks noChangeAspect="1" noChangeArrowheads="1"/>
          </p:cNvPicPr>
          <p:nvPr/>
        </p:nvPicPr>
        <p:blipFill>
          <a:blip r:embed="rId2"/>
          <a:srcRect/>
          <a:stretch>
            <a:fillRect/>
          </a:stretch>
        </p:blipFill>
        <p:spPr bwMode="auto">
          <a:xfrm>
            <a:off x="304800" y="1524000"/>
            <a:ext cx="4267200" cy="2055813"/>
          </a:xfrm>
          <a:prstGeom prst="rect">
            <a:avLst/>
          </a:prstGeom>
          <a:noFill/>
          <a:ln w="9525">
            <a:noFill/>
            <a:miter lim="800000"/>
            <a:headEnd/>
            <a:tailEnd/>
          </a:ln>
        </p:spPr>
      </p:pic>
      <p:pic>
        <p:nvPicPr>
          <p:cNvPr id="24580" name="Picture 7" descr="ANd9GcTwh-zPqs9ZRmM9p4EvTzKpJfzd58PnBjtKe6tAE7voUwmChdCT2Q"/>
          <p:cNvPicPr>
            <a:picLocks noChangeAspect="1" noChangeArrowheads="1"/>
          </p:cNvPicPr>
          <p:nvPr/>
        </p:nvPicPr>
        <p:blipFill>
          <a:blip r:embed="rId3"/>
          <a:srcRect/>
          <a:stretch>
            <a:fillRect/>
          </a:stretch>
        </p:blipFill>
        <p:spPr bwMode="auto">
          <a:xfrm>
            <a:off x="4572000" y="1524000"/>
            <a:ext cx="4371975" cy="4572000"/>
          </a:xfrm>
          <a:prstGeom prst="rect">
            <a:avLst/>
          </a:prstGeom>
          <a:noFill/>
          <a:ln w="9525">
            <a:noFill/>
            <a:miter lim="800000"/>
            <a:headEnd/>
            <a:tailEnd/>
          </a:ln>
        </p:spPr>
      </p:pic>
      <p:pic>
        <p:nvPicPr>
          <p:cNvPr id="24581" name="Picture 9" descr="ANd9GcR_3dls8ye7R1E3tMcPiqtlcnBw0gOHW0oSnOSVS5eJODjx6KoIiQ"/>
          <p:cNvPicPr>
            <a:picLocks noChangeAspect="1" noChangeArrowheads="1"/>
          </p:cNvPicPr>
          <p:nvPr/>
        </p:nvPicPr>
        <p:blipFill>
          <a:blip r:embed="rId4"/>
          <a:srcRect/>
          <a:stretch>
            <a:fillRect/>
          </a:stretch>
        </p:blipFill>
        <p:spPr bwMode="auto">
          <a:xfrm>
            <a:off x="304800" y="3657600"/>
            <a:ext cx="4191000" cy="32004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cap="none" smtClean="0">
                <a:effectLst/>
              </a:rPr>
              <a:t>Basketball</a:t>
            </a:r>
          </a:p>
        </p:txBody>
      </p:sp>
      <p:sp>
        <p:nvSpPr>
          <p:cNvPr id="16386" name="Rectangle 3"/>
          <p:cNvSpPr>
            <a:spLocks noGrp="1"/>
          </p:cNvSpPr>
          <p:nvPr>
            <p:ph type="body" idx="4294967295"/>
          </p:nvPr>
        </p:nvSpPr>
        <p:spPr/>
        <p:txBody>
          <a:bodyPr/>
          <a:lstStyle/>
          <a:p>
            <a:pPr eaLnBrk="1" hangingPunct="1"/>
            <a:r>
              <a:rPr lang="en-US" smtClean="0"/>
              <a:t>Basketball is especially popular in Argentina. </a:t>
            </a:r>
          </a:p>
          <a:p>
            <a:pPr eaLnBrk="1" hangingPunct="1"/>
            <a:r>
              <a:rPr lang="en-US" smtClean="0"/>
              <a:t>Argentina won gold in the 2004 summer Olympics.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South America has many different sports</a:t>
            </a:r>
            <a:endParaRPr lang="en-US" dirty="0"/>
          </a:p>
        </p:txBody>
      </p:sp>
      <p:sp>
        <p:nvSpPr>
          <p:cNvPr id="17410" name="Content Placeholder 2"/>
          <p:cNvSpPr>
            <a:spLocks noGrp="1"/>
          </p:cNvSpPr>
          <p:nvPr>
            <p:ph idx="1"/>
          </p:nvPr>
        </p:nvSpPr>
        <p:spPr/>
        <p:txBody>
          <a:bodyPr/>
          <a:lstStyle/>
          <a:p>
            <a:pPr eaLnBrk="1" hangingPunct="1"/>
            <a:r>
              <a:rPr lang="en-US" smtClean="0"/>
              <a:t>In this PowerPoint we’ll take you on an amazing journey experiencing all the many sports in South America.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Football</a:t>
            </a:r>
            <a:endParaRPr lang="en-US" dirty="0"/>
          </a:p>
        </p:txBody>
      </p:sp>
      <p:sp>
        <p:nvSpPr>
          <p:cNvPr id="3" name="Content Placeholder 2"/>
          <p:cNvSpPr>
            <a:spLocks noGrp="1"/>
          </p:cNvSpPr>
          <p:nvPr>
            <p:ph idx="1"/>
          </p:nvPr>
        </p:nvSpPr>
        <p:spPr/>
        <p:txBody>
          <a:bodyPr>
            <a:normAutofit fontScale="92500"/>
          </a:bodyPr>
          <a:lstStyle/>
          <a:p>
            <a:pPr eaLnBrk="1" fontAlgn="auto" hangingPunct="1">
              <a:spcAft>
                <a:spcPts val="0"/>
              </a:spcAft>
              <a:buFont typeface="Wingdings 2"/>
              <a:buChar char=""/>
              <a:defRPr/>
            </a:pPr>
            <a:r>
              <a:rPr lang="en-US" dirty="0" smtClean="0"/>
              <a:t>Football is by far the most popular sport in South America.</a:t>
            </a:r>
          </a:p>
          <a:p>
            <a:pPr eaLnBrk="1" fontAlgn="auto" hangingPunct="1">
              <a:spcAft>
                <a:spcPts val="0"/>
              </a:spcAft>
              <a:buFont typeface="Wingdings 2"/>
              <a:buChar char=""/>
              <a:defRPr/>
            </a:pPr>
            <a:r>
              <a:rPr lang="en-US" dirty="0" smtClean="0"/>
              <a:t>South American nations have regularly performed well in Football (or soccer) competitions, with Brazil winning 5 FIFA World Cups, Uruguay, and Argentina have won the FIFA World Cup 2 times each. The South American teams have 9 World Cups, 1 less than Europe, the only other continent to have World Cup winning teams.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Football Cont.</a:t>
            </a:r>
            <a:endParaRPr lang="en-US" dirty="0"/>
          </a:p>
        </p:txBody>
      </p:sp>
      <p:sp>
        <p:nvSpPr>
          <p:cNvPr id="19458" name="Content Placeholder 2"/>
          <p:cNvSpPr>
            <a:spLocks noGrp="1"/>
          </p:cNvSpPr>
          <p:nvPr>
            <p:ph idx="1"/>
          </p:nvPr>
        </p:nvSpPr>
        <p:spPr/>
        <p:txBody>
          <a:bodyPr/>
          <a:lstStyle/>
          <a:p>
            <a:pPr eaLnBrk="1" hangingPunct="1"/>
            <a:r>
              <a:rPr lang="en-US" smtClean="0"/>
              <a:t>South America has the longest running international football tournament in Copa America, which has happened every year since 1916.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cap="none" smtClean="0">
                <a:effectLst/>
              </a:rPr>
              <a:t>Baseball</a:t>
            </a:r>
          </a:p>
        </p:txBody>
      </p:sp>
      <p:sp>
        <p:nvSpPr>
          <p:cNvPr id="20482" name="Rectangle 3"/>
          <p:cNvSpPr>
            <a:spLocks noGrp="1"/>
          </p:cNvSpPr>
          <p:nvPr>
            <p:ph type="body" idx="4294967295"/>
          </p:nvPr>
        </p:nvSpPr>
        <p:spPr/>
        <p:txBody>
          <a:bodyPr/>
          <a:lstStyle/>
          <a:p>
            <a:pPr eaLnBrk="1" hangingPunct="1"/>
            <a:r>
              <a:rPr lang="en-US" smtClean="0"/>
              <a:t>Baseball is the most popular sport in Venezuela, the only country in South America where Football is not considered the most popular sport.</a:t>
            </a:r>
          </a:p>
          <a:p>
            <a:pPr eaLnBrk="1" hangingPunct="1"/>
            <a:r>
              <a:rPr lang="en-US" smtClean="0"/>
              <a:t>Venezuela is the only country in this region to participate in the Baseball World Classic.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cap="none" smtClean="0">
                <a:effectLst/>
              </a:rPr>
              <a:t>Rugby</a:t>
            </a:r>
          </a:p>
        </p:txBody>
      </p:sp>
      <p:sp>
        <p:nvSpPr>
          <p:cNvPr id="21506" name="Rectangle 3"/>
          <p:cNvSpPr>
            <a:spLocks noGrp="1"/>
          </p:cNvSpPr>
          <p:nvPr>
            <p:ph type="body" idx="4294967295"/>
          </p:nvPr>
        </p:nvSpPr>
        <p:spPr/>
        <p:txBody>
          <a:bodyPr/>
          <a:lstStyle/>
          <a:p>
            <a:pPr eaLnBrk="1" hangingPunct="1"/>
            <a:r>
              <a:rPr lang="en-US" smtClean="0"/>
              <a:t>Rugby union is becoming popular in South America, following the recent successes of Argentina in recent Rugby World Cups. The popularity of the game has spread across the continent. Uruguay, Paraguay, Colombia, Brazil, Chile, Venezuela and Peru all have Rugby Federations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cap="none" smtClean="0">
                <a:effectLst/>
              </a:rPr>
              <a:t>Olympics</a:t>
            </a:r>
          </a:p>
        </p:txBody>
      </p:sp>
      <p:sp>
        <p:nvSpPr>
          <p:cNvPr id="22530" name="Rectangle 3"/>
          <p:cNvSpPr>
            <a:spLocks noGrp="1"/>
          </p:cNvSpPr>
          <p:nvPr>
            <p:ph type="body" idx="4294967295"/>
          </p:nvPr>
        </p:nvSpPr>
        <p:spPr/>
        <p:txBody>
          <a:bodyPr/>
          <a:lstStyle/>
          <a:p>
            <a:pPr eaLnBrk="1" hangingPunct="1"/>
            <a:r>
              <a:rPr lang="en-US" smtClean="0"/>
              <a:t>South America will host it’s first Olympics in the summer of 2016 in Rio de Janeiro.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cap="none" smtClean="0">
                <a:effectLst/>
              </a:rPr>
              <a:t>Don’t forget to stay hydrated!</a:t>
            </a:r>
          </a:p>
        </p:txBody>
      </p:sp>
      <p:sp>
        <p:nvSpPr>
          <p:cNvPr id="23554" name="Rectangle 3"/>
          <p:cNvSpPr>
            <a:spLocks noGrp="1"/>
          </p:cNvSpPr>
          <p:nvPr>
            <p:ph type="body" idx="4294967295"/>
          </p:nvPr>
        </p:nvSpPr>
        <p:spPr/>
        <p:txBody>
          <a:bodyPr/>
          <a:lstStyle/>
          <a:p>
            <a:pPr eaLnBrk="1" hangingPunct="1">
              <a:buFont typeface="Wingdings 2" pitchFamily="18" charset="2"/>
              <a:buNone/>
            </a:pPr>
            <a:endParaRPr lang="en-US" smtClean="0"/>
          </a:p>
        </p:txBody>
      </p:sp>
      <p:pic>
        <p:nvPicPr>
          <p:cNvPr id="23555" name="Picture 5" descr="gatorade-leroy-jenkins-estate-la-fitted-hat"/>
          <p:cNvPicPr>
            <a:picLocks noChangeAspect="1" noChangeArrowheads="1"/>
          </p:cNvPicPr>
          <p:nvPr/>
        </p:nvPicPr>
        <p:blipFill>
          <a:blip r:embed="rId2"/>
          <a:srcRect/>
          <a:stretch>
            <a:fillRect/>
          </a:stretch>
        </p:blipFill>
        <p:spPr bwMode="auto">
          <a:xfrm>
            <a:off x="609600" y="2438400"/>
            <a:ext cx="4191000" cy="2800350"/>
          </a:xfrm>
          <a:prstGeom prst="rect">
            <a:avLst/>
          </a:prstGeom>
          <a:noFill/>
          <a:ln w="9525">
            <a:noFill/>
            <a:miter lim="800000"/>
            <a:headEnd/>
            <a:tailEnd/>
          </a:ln>
        </p:spPr>
      </p:pic>
      <p:pic>
        <p:nvPicPr>
          <p:cNvPr id="23556" name="Picture 7" descr="5273285156_479bc1fbf7"/>
          <p:cNvPicPr>
            <a:picLocks noChangeAspect="1" noChangeArrowheads="1"/>
          </p:cNvPicPr>
          <p:nvPr/>
        </p:nvPicPr>
        <p:blipFill>
          <a:blip r:embed="rId3"/>
          <a:srcRect/>
          <a:stretch>
            <a:fillRect/>
          </a:stretch>
        </p:blipFill>
        <p:spPr bwMode="auto">
          <a:xfrm>
            <a:off x="5638800" y="2514600"/>
            <a:ext cx="2857500" cy="28575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102</TotalTime>
  <Words>229</Words>
  <Application>Microsoft Office PowerPoint</Application>
  <PresentationFormat>On-screen Show (4:3)</PresentationFormat>
  <Paragraphs>18</Paragraphs>
  <Slides>10</Slides>
  <Notes>1</Notes>
  <HiddenSlides>0</HiddenSlides>
  <MMClips>0</MMClips>
  <ScaleCrop>false</ScaleCrop>
  <HeadingPairs>
    <vt:vector size="6" baseType="variant">
      <vt:variant>
        <vt:lpstr>Fonts Used</vt:lpstr>
      </vt:variant>
      <vt:variant>
        <vt:i4>5</vt:i4>
      </vt:variant>
      <vt:variant>
        <vt:lpstr>Design Template</vt:lpstr>
      </vt:variant>
      <vt:variant>
        <vt:i4>9</vt:i4>
      </vt:variant>
      <vt:variant>
        <vt:lpstr>Slide Titles</vt:lpstr>
      </vt:variant>
      <vt:variant>
        <vt:i4>10</vt:i4>
      </vt:variant>
    </vt:vector>
  </HeadingPairs>
  <TitlesOfParts>
    <vt:vector size="24" baseType="lpstr">
      <vt:lpstr>Arial</vt:lpstr>
      <vt:lpstr>Franklin Gothic Medium</vt:lpstr>
      <vt:lpstr>Franklin Gothic Book</vt:lpstr>
      <vt:lpstr>Wingdings 2</vt:lpstr>
      <vt:lpstr>Calibri</vt:lpstr>
      <vt:lpstr>Trek</vt:lpstr>
      <vt:lpstr>Trek</vt:lpstr>
      <vt:lpstr>Trek</vt:lpstr>
      <vt:lpstr>Trek</vt:lpstr>
      <vt:lpstr>Trek</vt:lpstr>
      <vt:lpstr>Trek</vt:lpstr>
      <vt:lpstr>Trek</vt:lpstr>
      <vt:lpstr>Trek</vt:lpstr>
      <vt:lpstr>Trek</vt:lpstr>
      <vt:lpstr>Slide 1</vt:lpstr>
      <vt:lpstr>Basketball</vt:lpstr>
      <vt:lpstr>Slide 3</vt:lpstr>
      <vt:lpstr>Slide 4</vt:lpstr>
      <vt:lpstr>Slide 5</vt:lpstr>
      <vt:lpstr>Baseball</vt:lpstr>
      <vt:lpstr>Rugby</vt:lpstr>
      <vt:lpstr>Olympics</vt:lpstr>
      <vt:lpstr>Don’t forget to stay hydrated!</vt:lpstr>
      <vt:lpstr>BOOM!</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 the world to South America</dc:title>
  <dc:creator>953354</dc:creator>
  <cp:lastModifiedBy>Bible</cp:lastModifiedBy>
  <cp:revision>8</cp:revision>
  <dcterms:created xsi:type="dcterms:W3CDTF">2011-02-14T16:43:52Z</dcterms:created>
  <dcterms:modified xsi:type="dcterms:W3CDTF">2011-02-18T03:10:57Z</dcterms:modified>
</cp:coreProperties>
</file>