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1008" y="-19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9D0AF897-7189-4D2C-BF46-67C54E4D653E}" type="datetimeFigureOut">
              <a:rPr lang="en-US" smtClean="0"/>
              <a:t>4/24/2011</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F45A148C-5154-47D2-BB26-E0795AA61DE4}"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0AF897-7189-4D2C-BF46-67C54E4D653E}" type="datetimeFigureOut">
              <a:rPr lang="en-US" smtClean="0"/>
              <a:t>4/24/2011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5A148C-5154-47D2-BB26-E0795AA61DE4}"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0AF897-7189-4D2C-BF46-67C54E4D653E}" type="datetimeFigureOut">
              <a:rPr lang="en-US" smtClean="0"/>
              <a:t>4/24/2011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5A148C-5154-47D2-BB26-E0795AA61DE4}"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0AF897-7189-4D2C-BF46-67C54E4D653E}" type="datetimeFigureOut">
              <a:rPr lang="en-US" smtClean="0"/>
              <a:t>4/24/2011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5A148C-5154-47D2-BB26-E0795AA61DE4}"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0AF897-7189-4D2C-BF46-67C54E4D653E}" type="datetimeFigureOut">
              <a:rPr lang="en-US" smtClean="0"/>
              <a:t>4/24/2011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5A148C-5154-47D2-BB26-E0795AA61DE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9D0AF897-7189-4D2C-BF46-67C54E4D653E}" type="datetimeFigureOut">
              <a:rPr lang="en-US" smtClean="0"/>
              <a:t>4/24/2011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5A148C-5154-47D2-BB26-E0795AA61DE4}"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D0AF897-7189-4D2C-BF46-67C54E4D653E}" type="datetimeFigureOut">
              <a:rPr lang="en-US" smtClean="0"/>
              <a:t>4/24/2011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5A148C-5154-47D2-BB26-E0795AA61DE4}"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D0AF897-7189-4D2C-BF46-67C54E4D653E}" type="datetimeFigureOut">
              <a:rPr lang="en-US" smtClean="0"/>
              <a:t>4/24/2011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5A148C-5154-47D2-BB26-E0795AA61DE4}"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0AF897-7189-4D2C-BF46-67C54E4D653E}" type="datetimeFigureOut">
              <a:rPr lang="en-US" smtClean="0"/>
              <a:t>4/24/2011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5A148C-5154-47D2-BB26-E0795AA61DE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0AF897-7189-4D2C-BF46-67C54E4D653E}" type="datetimeFigureOut">
              <a:rPr lang="en-US" smtClean="0"/>
              <a:t>4/24/2011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5A148C-5154-47D2-BB26-E0795AA61DE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0AF897-7189-4D2C-BF46-67C54E4D653E}" type="datetimeFigureOut">
              <a:rPr lang="en-US" smtClean="0"/>
              <a:t>4/24/2011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5A148C-5154-47D2-BB26-E0795AA61DE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9D0AF897-7189-4D2C-BF46-67C54E4D653E}" type="datetimeFigureOut">
              <a:rPr lang="en-US" smtClean="0"/>
              <a:t>4/24/2011</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F45A148C-5154-47D2-BB26-E0795AA61DE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685800"/>
            <a:ext cx="7772400" cy="1470025"/>
          </a:xfrm>
        </p:spPr>
        <p:txBody>
          <a:bodyPr/>
          <a:lstStyle/>
          <a:p>
            <a:r>
              <a:rPr lang="en-US" dirty="0" smtClean="0"/>
              <a:t>Strange Dishes Of Asia</a:t>
            </a:r>
            <a:br>
              <a:rPr lang="en-US" dirty="0" smtClean="0"/>
            </a:br>
            <a:r>
              <a:rPr lang="en-US" sz="3200" dirty="0" smtClean="0"/>
              <a:t>By: Logan </a:t>
            </a:r>
            <a:r>
              <a:rPr lang="en-US" sz="3200" dirty="0" err="1" smtClean="0"/>
              <a:t>Traut</a:t>
            </a:r>
            <a:endParaRPr lang="en-US" dirty="0"/>
          </a:p>
        </p:txBody>
      </p:sp>
    </p:spTree>
    <p:extLst>
      <p:ext uri="{BB962C8B-B14F-4D97-AF65-F5344CB8AC3E}">
        <p14:creationId xmlns:p14="http://schemas.microsoft.com/office/powerpoint/2010/main" val="2566374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Generally, </a:t>
            </a:r>
            <a:r>
              <a:rPr lang="en-US" dirty="0" err="1"/>
              <a:t>nakji</a:t>
            </a:r>
            <a:r>
              <a:rPr lang="en-US" dirty="0"/>
              <a:t> is taken straight out of the tank where it is frolicking, cut into squirming sections, and sent down the esophagus while its suction cups are still flicking about. Taking scissors to the octopus is an option that some choose to </a:t>
            </a:r>
            <a:r>
              <a:rPr lang="en-US" dirty="0" smtClean="0"/>
              <a:t>forgo.</a:t>
            </a:r>
          </a:p>
          <a:p>
            <a:r>
              <a:rPr lang="en-US" dirty="0"/>
              <a:t>There have been many cases of people choking on the still writhing arms suctioning themselves to the throat.</a:t>
            </a:r>
          </a:p>
        </p:txBody>
      </p:sp>
      <p:sp>
        <p:nvSpPr>
          <p:cNvPr id="3" name="Title 2"/>
          <p:cNvSpPr>
            <a:spLocks noGrp="1"/>
          </p:cNvSpPr>
          <p:nvPr>
            <p:ph type="title"/>
          </p:nvPr>
        </p:nvSpPr>
        <p:spPr/>
        <p:txBody>
          <a:bodyPr/>
          <a:lstStyle/>
          <a:p>
            <a:r>
              <a:rPr lang="en-US" sz="4000" b="1" dirty="0" err="1"/>
              <a:t>Nakji</a:t>
            </a:r>
            <a:r>
              <a:rPr lang="en-US" sz="4000" b="1" dirty="0"/>
              <a:t>, Live Octopus — Incheon, South Korea</a:t>
            </a:r>
            <a:r>
              <a:rPr lang="en-US" dirty="0"/>
              <a:t/>
            </a:r>
            <a:br>
              <a:rPr lang="en-US" dirty="0"/>
            </a:br>
            <a:endParaRPr lang="en-US" dirty="0"/>
          </a:p>
        </p:txBody>
      </p:sp>
      <p:sp>
        <p:nvSpPr>
          <p:cNvPr id="4" name="AutoShape 2" descr="data:image/jpg;base64,/9j/4AAQSkZJRgABAQAAAQABAAD/2wBDAAkGBwgHBgkIBwgKCgkLDRYPDQwMDRsUFRAWIB0iIiAdHx8kKDQsJCYxJx8fLT0tMTU3Ojo6Iys/RD84QzQ5Ojf/2wBDAQoKCg0MDRoPDxo3JR8lNzc3Nzc3Nzc3Nzc3Nzc3Nzc3Nzc3Nzc3Nzc3Nzc3Nzc3Nzc3Nzc3Nzc3Nzc3Nzc3Nzf/wAARCADAAQcDASIAAhEBAxEB/8QAHAAAAgIDAQEAAAAAAAAAAAAABAUDBgECBwAI/8QAPBAAAgEDAwIFAgQEBAYCAwAAAQIDAAQRBRIhMUEGEyJRYTJxFEKBkSNSocEVYtHwBzM0crHhJCVDkvH/xAAZAQADAQEBAAAAAAAAAAAAAAABAgMABAX/xAAiEQEBAQEAAwEBAAEFAAAAAAAAARECAxIhMUETBBQiUWH/2gAMAwEAAhEDEQA/AKTbTT2TiOTeWxnIJrq3gu9ubzRcXseChwjHqwqq+HtIe9mN9eR+WuMIlXu02xIqIuABgYq3PMQ76tFxuAuBx+1SCZcYYZ/QUJF5jO24d6m3BB6u9GxP6LREK8KP2FQTQK5wQMfAraKYYqQuDQ/DSVClrGjAj+tbYTdgIP2Fbo4bockVlBgnPWto/XjGpXO0A/YVFIg25Kj+lT9q0mRSvz8mmnQZaxEqEA7F/aiECqfpX9hQ8KOPSqlvsKKWzuXGThf+44p/aB6dVPCY1+pV5+BU6Kh/Kv7Chkiih5nuYvsKmS7sV63Cmp3uB/i7/wC0wjQ/lX9hXjEn8i//AKiov8S08NzOKlTVNObpcpS+8C+Hq/1GY0zyi4/7RUF3awXEDRugKn2FHC6s3O0XERP3FSGKOQeh1P2NGdz+k/2/cuxzXW7SWx3FQTFng45pvYtHLbxHB+kZzVj1TSvPjJUBj3GOtV26tZbJd6QvheqkdaHeX7F+Ou58qdWNvIJbfAI65Gc00tb63vVC7Uiuf5SOGquC+jkQ+oA+xPIpdNOyTB1YgryCD0qXyuj2pr4x0s6vbt+CAj1CIYKn05HxXKTouoC+MELO8nmBRDK21mI54FdUsdZilYR6ko3dFnX+9Y8S6Lb6pHDJdMYpozugvIeCp7dOtS8njv8AG2hpdfkubVbSPQZvMijCXCgj0nGKrfiHTpk1JGXZHCIA0sc75Ke232Na32t654Ya6/ExZSbk3acrK2MD7Gk2keIreNPMns21G5uXzcs7c7fauTudc/RyoPw93dzNHZbp4o1JkZCSqD3JNXf/AIe61BLpMmkXaiO5hbasuMrIG4A+/wA0dqmoaNZaRaz20edOnGVtLddpdh2Y9cVXdVv9Msnt7qxtDZXUxBmj3bjCPtXP3evJz9Mtd9pVhc39pmZY722j8pc/S33Pc0q8SeGpL7TTvuGFxbZkJgTG74z3rbS9VaeykivLEtAr+aJUbnnvmrfZ3sM9si4W4tyuCRyVrh47746ytzlqkNqtlc6FbxAmK4ICtG6bc47nFTXN9caQtpJHPFKY8fw4RyzNwAaj8U6ImlXAvAfOspA20KvMdJXMVjoc0DQzNc+aJhdHv7D+telz3Olcjo+q+L7XS7WDzEinu5OGgiYenjkmvVxmG6j/ABCFmeQtlic4Neq2f+l9I6hHGAmAOBRtsoxlu1RQo2AKJUBeAK9aPNell2rleKgOXG49a2kUk9azjCmsONY3IOKkEpOQDUB4NbRYB79aU/ME2qMpbJqbf6sAEk9gKltbCWUb5GEUfctxmh9Q12y0tWitQskvd+tJesPOaOjtZNnmXDLCg7N1oS51TTrQ8/xGHvVQ1HXrq7OGkIHsDSx5S5yWJP3pf8kUxbbnxYyki2TYPgUsn1+9mBHmkZpCzMe9YG89SaW9CZSahO59UhNai7kxy5oJUOKkWNjS6Ilbhj+Y5rZJ3zyxoZY2zW3ltWnxhouCDncf3qdNSuE+iZhj5pYENZ24HNb2H4sNt4lv4mBMpcDsadWviyJwBdwjPuKoqk5qUMR3o6XIutzpGja2xls5zbXLc5Q8H7ikGq+H9U04NI8f4uEf/ki+oD5FAQTujblcqffNWLTvEtxbFUuP4kfzRlxrFSDqwxz16Ht96Z6ZqNxaNgHzIO8b8j9KtF/ouk+IozNbEW93jh4+CT8jvVUvtPvNElRNRjHlnhZl5U/6VT2lLlh/Jb2uo2p8lVkhYfxLZxkfpXMvEehrpGrXE2jxultHH5gRux7irus+1/NtpCrgdjUOoXCX0bCUKspXaXIrn8nHsPuoOrTyzrpTzSEW8ke4+wPtRUthBHDc6lCZHeNM53jD/FGt4bgkgaKV5TIDlJRyB+ntSWTRb/TJkM202+CxdmPlOB2+D8VDvx5PhvbT3w/cXUdsrWM6bCd8qAZG09eD2q3eHrHVLW5Fxbx5tZPrj6Z+1Vr/AIbWkWoaoZoxt8k7gM8Mh7H3rpvifWLDQNMNxemSNOiCMdT2FcHfgt+tPiK/g07VLSbSrlzbyOmdpOCPkVzDxFG9khsY5zP1VHH0kf3NPNUimutNj1eznl1C3fkIT64yeqkj2qK18N+RptwbqRvxE8BlVGPqTPQCtz/xNqn29r/9fu8pWnDcMPavVatH8NC3jWW4R8AYLMehr1dXPXwVviBVcnqa82VBJrMayktuPp/KPavSjCEEV7Lgn6BlnQyqgb1t0WpghC+o5NDw2iidpycyHgZ7UwtraS7lEcQ5/Mfal6uHkQpA80oRFJJ6UycWuiQ+deMrTY4UHOK9qeoWnh+2MceJLgjk+1c+1XUpb6ZpJXYknoTUr2rzzhnrfia4vXZUbZH0wKr8k5ZvqJqJmya1xk0luq7jcktzWyZPFZjjJ4oqGGhgaiSMkip1iAPSp0gJxiiktmPWsARYgRW6wnOe1MI7XHapjbiMAuwVfduKwl6xDPStvJGelGiWx3hPxMe74oxbMHlSGrMTGHB4FYMQI6c08FnntUT2RHalYj8rBPFatGR0ptNabc8UO8BBxijrABnkYyDS+8jv7MNcWEjOg5aFuf2py0ODmoyuBW0cK9H8XeXKDMxgccdeM10vStYttXtRbX6Rusi8E8hq5lrGkWkyi7YbHQgtjo3wRTrT76xW3CCVUAwRjr9qbR9dMPEHhufRmN5p26eyzlk6tF/qKTSuksSyAjBFWzTfEMggjXck0TA7llPIHsKTa9pcaxDVdKy1ixxPEOsTe/2rJ9eMvsrswttlTfCeo7imqWqTQM1iRcQsPXC2Dj7ika7CnpYMO2KzDJLBIHgkaNh3U4rW/wAJDLS7K30uaabTZDaXDKRsdcqKWXWla/dWbW97fjUIPN83aW702j15woF7bJMB+YABjRUGo6ZMQfIlj/UVHviWYrCvw5p+t6LeC5tIwYZuJIJG9A+asv4SWe7a+umDTEdvpUe1QPrFhaplI3c/5qq2seIp74vEkhjiHG1TU545DSD9Z1S3iuCvmmds8qh9Ir1U9ZR5m1eT3xXqecwXWlwB8YoZ5BI5VQaKCZiqLyxEBj62OAK9TrnI4OeWsFqZ5xDEWEh6YHA980ZrOoQaDZeVbkGcjk96Md49F05ppMGZhk5rm+r30t5cPLIfqOa5uuq6eeYF1C8e5laSZizH3peX3GpJPUa1WP8AepWmagHIoiKHvWYocsKYQQE9qEZpBBmjYrbJoi2t+ORTCCAccUWCxWwGOKOhhXadwoqC3DE5wAASSewAzVd1nVhNFHHakrCx65wZPn7VjSJ9T1SGzRkt/XKPzAZC1ULnUZ55SXkdgPc1LLIVVgOcmgyEdgoIQ47/AJjSWqyRgXEqMJYmKMOjDtRVlruofiPSDP8AzAkgmgmVfLLDdgdRReh3MNrqBd/pdNpzzQyti7aLraTPEtwGiDnaVk/KasbWyEnacjsfeuZ2+YfxpllWWF13RD8ymnejeLI47LbcKzBUYCQHjcBwCfeqFsWC8ubKFzHI+XHUKM4oXUPIt4kmdhtl/wCX81UNSvpYbCy1a2fDtIGuQRnaSehorWA99dQy2M3lk3EahW5Eauuc/bNDRkw5MBYBs+k0JetHaRGW49MWcbj0Fb2129nM0cwyRw8bdCf5hWmq2dhqciSXMkuwdIAxCH5IFBrC65utPngkt/xKMZVwoj9Zz24FVmwV47xobjIfaQobj+lXYaTYKm62giXbyGiGCP1qv63pJe8tmjuCTI3q3/UoHfNYYE0jUJ4LgwXBEbglcVcPDeqNFrtrCwza3pMUyk5UnHHFUbUGRtYeWPkBQpPYkDrRFjqIGp2Q3NvSTevbpWgdTVp8S6K3h/Ui0X/QXDExf5G7rQCMCM5rpc9vB4l8PlJAAzLwe6sK5y+nzQMYZQVkU45prEsjRiGrUOyZCk4qQwGFfWwx7k0Fd3KqpWEb3PQikFrfXxjTGevvSR5GkLCJTtP5qOFjNM/mTMTnoMdKPtrFcAFf6UZG0tsLRlIOMn3Neqz2diquo25H/qvUcbV1Yehee1F6TB5jtcOBsQELuoIuGaOLcAznAXuaN1y9j0rTPKTglcCuvyd65uOfqreLtTa4umhD8Lxiqv5ckgbAzgZqS6mZ5Wdjksc5NbWUiGGW4jdnhi9LnH5iOlc1rowvchPq4qWPa23Heq9rOqSrcqsanav1k1Jpepj8QGZjsJ5+KWQfWrZbxcg4pta25AzigtPkjnUbDnHen9vHhQMUQxmCDHUUdbW5kAZVIUnGT0NYhjJYL704CiGExYG4DgisMJNfEltoV9Jb8SrEf27/ANK55LKslvLKQQYwqRAdMY5rqlwqGCRZQChQhs+2K5dPCkVl5du26PzWYMTQNKVSSs3PRa1XceMerIIoqA2ki/h7tjCUy6zDkE/ykUNayF5B5gK7mwMjoPekp4NmgHk3HnIQ25V3p9AOM4zS8RFDuU800aVEtrnT0w0Qm81WI/NjGaXM/amlYTZShEkWZAxb6T7UPEyw3ccTMUtZnAmA5A9jisI5z6azOpYKJOm4frQ6D+rBbWfpu9Juxw6FlHUHHQioYFkhtVZuY1VYZnB+nByjf2+KP0/dJdWJ+qSO0OT/ACrn0j/zUSE3FlfBVAgiuSknyJE2jB+GpIa/hq0a61ah8mO4iOx3A7ikeoDU7UkFCwHt3pnot7Hal1vWKTMFWVCfpZeMj705ZFnG4FWU9CKbSzVLt9UkRy6KY3Ay6njNLNY1Rny6/wDOlGF/yinHjPyrS4hWIASlCXx9+BVU8lo1aafk4/aiLQMI4QM5PvQpuJplkuR1tGXBHsTRuj2MurSiV/RbhsDtmidI09HvtdsI8lWicJ/3DkU0L1fjqP8Aw51g3VuiM2A65x8078RaTFdP5qgK57iuXeAL+SBGAJ3QsrEfc4NdmuMXFmr/AMyg1bjLUO7ZNc7utKKuYplLDsajj0lVHpQD9Ktk8O9MMBx3rNpaxygpwDT9+HPsR8f+ol+VW49JJx6Ripxpm1CABmrQbRIl55qGSNeeKlmOjdILe2KOoYDr/avUydQsi4FerCP03T4bjU1vmBLwJtU54yar/ji882+EAPpQVc7JVttO3AYO0k1zHVp2udQmkc59XFHq6Sc4VyMS3TpQkc+5JY48qC/K+5oxhk8Uru7gxX8cbRbQR9XvU1ef0qtLQyC4En1iU5B6ioZtOktyZIgSueVp75QGoNcnhHUBjTaG2jLBSAQaUerSXRdVezKttLDoVNdC0jVLO+QBJAj/AMhPNJD4ct7tVIyjDoVFQP4fvbNyY4jMg5DL1FNC5rolggLlcFt3f2omT6mHSueRXurWzAw/iFbGODXpbzXbhhta5BPzWo4t+uTC20a8lZgDsKrk9Sa5mxMVvbRt9IGWonVptTt5beO+Rtk+drM+QSO1LL2e/gCMYlMTdzzik0ZGNQjhe7BjRhFxgN1NaysXKqnB6Vm1vna8MdxGoUrjOOBW0Uai72DO3P1HvQMNgiYxzRxw+czKvqYcJigLmJkcK6gHvVo00bhIEAUJF5jHHUCkWqMksjMDzmjBAKzRn0pkD2FRXF2bmeFI15U5/WtLW5kivgGGYzwaOaOCHU09QVAPMY479qLQ9tZW020eSdyZHXGP7VHpN3ANKubWdW23c4eQrwxA5GPbkCl0s02qkF4NqqxwwY5b9KltLae2bamMnsRS5hjWINfpNZxxQySXJE0byD6CBhue1NIb2DQ9M/DvPHc3SZICnIzStIVtrdJJrlnlbjy1OAKQ6xfIw2RIFOdoK9zQBBeXM2qXjTzncc5Y9s+wpdrO6eSCxtz/ABJiN2OwqxizXR9ODXeCxi81h3GelZ8NaGWjGp3Q3T3J3Rg/kXtR5L1Rem2S2iRW8Y+jAPyaD0a28rX9ZuDyqzhR/erRHAIWDNyQRS63tPJW4Yn+JPO8rn79KeFpRo1oLLxDfxDIikg8xfn1V13Q5PP0S3YnJC4Nc3SIG88w4BEZQH4q9eEJs6Y0R/K1PxfqXc2Ns5Zge1RLlX3rwRWbiULeSqezVnIYV6XP48fuevWxKbvewjbhiOPmtZM7Ce9Rhdw+1YO7HPSoeXxb+OvweeflCyE7lr1bS8uvFern9a7J5OasGqP+G0mQ9wmK5XOQ7M3cmuneIuNHkz/LXMjjJpb+GBheetD6nBJLbF025QckjnHxRmBuqaFDLIYkG4gZKg9qmMVW3ugI2ikkG1j1NNLW+ltyqyDzExkEdcVudIxDK00CwlmJK7f60KUjaRTayYaJQvPQ0tisi86Fqdrc7EEgD+x4qwqjN6VyC3TFcpSaSGdRPGFyMiRDVi07WL23EZguVlBGdrnkVpQvK+MqSEAxqu0YOB1qCTyoInllwsSjr71Wx4k1AxBotMSQ43FvMOMUrvdSudTkJdbkRBSfLK5Cn247U16CSo/E91/i00ciIUhtyRGD1PzS621BfwzwOqyRsMbWqaWbKgAEk/k24pY1pcRzBxE2A24Kw6/FT36tiK+BjACOrKccfFMZo1kZHhHpAoOW0lmuJZLoJG5bOxOFGfajYJFRBGMYFZsgyO6MFq56b08v9KR3LeonOcmjNRmKw7FGKSLMxY7zRhcbkASLjrW0gjmuEklbAxgigZ5X8zKc7RWdNs7zVZQkQcIAWLhSdoHUnHaiCwwaxHahVtQuRwAec1m5vJY5FkcurSdFUd/ilS2nkAOiuyYGSRk5/wBKL8+K6j/DSyEALuVl4INaitOjeGrzVbdZ72V4Ld2wUQ4YjuSaVf4fBda4I7RV8m3YhFHIGPzE9+KZWfiqS20GayuXzckbI5QOqY/80Dp7x2emI5G3JaWQ98ex+KWsJmsV1/V2sHmYQAh5Gx6pE/sKt8VnHHHGkaBVjUIoHYClngyyxbHUJIyt5e+/VU7AfpVlZAi7e44NNPiV+0ku4wGIIpXMoUmnd6OCaTXI3k9qLYCb0tmrf4O/6aQ/NVK4G2En2q3+FcRaWHA5NHn9L1PgPUXxqkwz3zU0bnHWl15Lv1KZv81FRvlR716/jvzHkeWfRcbnPWpQ3GKDWTnmiYyGFNZEZHjGGZa9Wzekr969UrxLTzyWTDTxAnmaRLj+XNcxYEZrql8nn6XIAM5j4rl0qlS6twQTXnV7IYDJqW2dlvkeGNWkijZwSM5PzUa9a2LeXNaSFyiGXZKw7If/AHU6fj9GeIVeWwgu1YMZbb+Lt42vjpiua6fqUiSOsidWxXRNMuTHYeXKgaNWeJ5X9Ql9mA7GqRqmli3urkRnakg3KT1BFKtFks4l1DT2Kqu9BkjHIHv8j7UufzLAJJu/hA8nHSgtJvSFVCxBXoRVljMV/AypsEirkhuA3/ulG4jmv3sZEt4LwuoAPDcNkZzivJrEkMpmLAyt1yBigrTTrG21ENfwu0EoxkN9HzR9zbWGlhobOWC9S6YOwmXc6gDGAe36UWxB/iwa6DlIzJ7beK3k1cyK2zaCTnOP6VrdBJbS2tIYYoorblQi+snPOW61F5aI3mrbxhjJuSPGdmO3zQEHNcySBgEPFa6ZE8vmSM2NvvTWITzRyAQgj1ElvQM/3PxUMrJYWc1sFQSMu12DA/PBosge4QSxhxvVT6gOppTeL6RKCAHJYAdhnpWTMWcOOADmjNYt4obdREc8bgR0IYZrMBhgWWFlUnzWGR9qk0q+ktxJbINqsQfnj5qPS3/+XCc/VjFSTWXkavD5wdYt5DkdgehpoSrHpEdvealbW6s4MqtHMOxGf/5UGs6TaweI/KsvSijLqOQKxb6qtrqL3en226VHOw9lOMZ/vWI7hbNJLqWQyXMgfJPue9asHvwstzbCLBCnIHv96PlnUz2sEMW7z7mOJk/qf0pJos7XN6WbPpbHFOrCFjrunwpIEC3Pms7HsO1CNXULGIR3cQRQFQ8fFa3DkSyDtuNZtX/iJIT9TZJND3MhaWRs9Sae/iYO8bKHik02c9KY3snHDZ96U3dzHboZJm2qDgfNT3K1R3PMJGOTVr09vw+lKvT0VVNPuY9RuzDCGxGQTuGMg0/vphHEIk71fxzbqfVyF4bc7MeuaKjbigQjAkiiYicc16PNyPN8kTCUBuaPhkG0EUvCBs1OgKoMVbn7HPRpcMRj3r1Dwvl157/2r1CzKbnmYtFmfNsFHBJXFc31q3a31KVSMBjnFX3SJdqmNv0pL4x00lhdoBjuK8vrnHq8dbFLwAalCiSNkIGGGPtUT81vCccHtUrFJ8JpZbq1uDC7MFz6d3KtWrzxXTmOZFSQcD2NWCe1ivYtko5H0n2pPPo08O53UzpnIIPK/ahYpOiK602SJ/Mts/avWU01vOBM+S45HTbTJZXjjGQzp05+pf0ou3On3MRW4VpB0GG2kD5FJiraK7tpY9tykuQT/ETByPkGjV0iO8VJ4SGQH0srhWB+xoC202MXS/grobGUkCdcKMdqz5spJzZ+YcEDEpUD5rY2i/8ADXNwySXUaOo9TO+Rj4IrIW2sUWVbmKWcNwgRunvk0hmnvIiQ1uWC9dnNDGa9vTsgt5iTwEUUcbTLVNYkMpbcOTkAdKTSzvcttBO52wqjufaiY/DesXEm97Z41/zVZNI8DXkF5FM8sLt1TY43Rt2ODwftRwPZW7iJoMQyLh0XLYGCp9jUoPnae6H1GIDHzz/pWuuR3mn6rcQXoVpWO5pcfV81vopSS7WFmwkilSfahI20nsgRI+SF28rn29hTePUGlK/iQH2jA3UJq1k8Lv5fZsZFCQM883kq6BgMjccZxR0DWW8TJ2Iqj2HFBXE8lw6rGu7jJx2HvUkFlbzJuu9UiiQHGxI2ZyfavXaQxwGz00+Wsx2yuW9ZH9hQYR4WiYefIB9WWH2phHGbnV9PgV8SCbzSc9hW9hGtnpgc4CyKVXP8q9T+9FaHpz3V/HfS5WIkGMDqQK00Oq6CH2x46cUJLIdvJqR3K4yOKBvZPTkcGmtTlCTuWds9KX3xDPaqcEG5UYbp0omVjjPvQskT3Nxp8KKS73aLx0AIOSaTdEbpSBdc1AnGBBCVx/21PJL5kpOeBQ9zIkGt6l5DboxBborj82FOa9GjCLcMEmuvwz45/L0KUZ6VlfqrNuAwPPStW611xx9/RUYAI5rdXIBFBIxDDmiQw7mrb8QzEkEfrUjrk16toGXeuT3r1HR5vwxidomVxwB1pxdQpf2LL1yOKSoS0TA96L0e92H8M578GuPz8Ovw9qLqNobSd0cYweKB3YJroPiTSUvYmliX+IoyQK59OjRSFZBjBrk6jsl0RbPycmmdsykjPNJogw5HSioJSGpcb8OrjQ7G/VTtCN7rSe88ESZ3W0yOQeN3BxTiznwFp3bS7lHNE86rmt34b1eAhQJRGDn0nio4v8Ts7aW3JlPIYMY9xBHsfaus4DdelbJChziNScccUMg+7k8mrOphiFpCr9JpPpLfpU8moaZHI8ckMmQR/HXof0rbWtOc6lI8wdQQfRGOWfP/AIoLaYdhnsnAaPKFhg9eT81sNp7D56qZdLvhOuMmPO4gfINGWevNCQmoQNGWGAwGRVZSDDpLalC7NtyCUkU/P+tFW2sbFNveKzec2DLOpZogOynoc+/GKGNsWO5j07XLR4pWikP5HP1Ka54+kXlreSQNHwpO1weD7U7d4JZQ8EXlKX+sSHkduMUHfakIFEMCme7k+mNeTge9LfhmJYHNnHHcesEAjYcbT3BpaLCCZjnAZDzU2napctMEvIQF65FQzv5FzMVYkytuJPQfahgN106BGPmz4XqABya2CW6HcigIvXPWh/xUkmAMEjgcUXZ6dd3bcRuV9yOBRkDW6M+oNFbQA7A2MHoR3/SrrpUfkQKpAzGCAR0PtQej6MtouZB6m5z8e1NGdI0KqelMW3U95KU6nnGce1LbiYsTz0OKxLIXcktQsjeqll24XHmc5wTxRV3aD8DEhuDFKx812jPMaj59zQkCTSzmJYzuUbyewHuTS+4mIfZ5xJ5Vh/LntTZNL1cjFu9rZljbqzJnksSS56c0ysGnlmLMMRgDb+tKopkR1it0LMCNrHrTvS232cblgzkerHvXX445O+tFgbMgd6yKwc4zWpbAq6FuN2GMYrfPpBNCByT1rYSHGM1Tm/xPqaMiYF1PTFeqG2cB1ye/9q9VSSfD1DhRQtwCkgcHBFEodyKR0IqO4jLJzU+uZ1FObZTWwvluECkjeBhgfakXifQ/MDT24+cYqFS0EgdMginlpfLcQlW+rpg1xeTx47/H2oIUoNrDBHUVMqr7VY9Y0MXCGW3GHHOKr3lSRZWRGDDjGKjYsnt5NpAp1ZT8gZpHCGJGVP7UVG5Rx1FLjLRFJuHWp0JpHa3eDyaaQzq6jnmswo21vOD58YORjOOlVe68KzTzrCbnNqh9JPULnOKswkxW+8e9ZoU6n4esby3VQvlzRjCyJ1496qd94a1G2ywRZ1HRlIBx9q6AWFaSLvXFY0rkt3BqXmMiQbOOC3Shh4fukHnZDy9c5wa6jcWUMnVeRQj2cZ7UMHXNodLvxIR5PBzyTTzR9Cto5/M1KJrklfQoOAD8+4q1i2RewFasEByR0rYHtgW30uyjcyC0hBPsvSicpHlUQD9K80ygULNcc8DFDG1JJOoxkYNBTSbjUc0u45zmtBulIWMfJPtSy3TZGrswbC96m2rbjfIpmuHXbDCvUn3qJ7hLaUMjq7qOc9KWzaw4Mi2fpdwVabPqA7ge1ac/S2wdrepFYpdLtpEYkjzpox174/Sk0duQThj9W7J6msQosMYVcfc9aJSRcD/NV+eIh11oi2tYmCsy5wc5B6UfauI76OKLBhdGOVH5geaWRb5MrwBt2/7+aNtIFtriOQOSI4iij2JOSatxL/HP18pydpiJ5+KEbJFSJOrcNnb7VJtWRGMfXNX4l/pO8/gHo3NZPOMVI0Z3YIrTY27gVWco1JGf4qD/AH0r1SQp/FXP++DXqoHM+PeBfEMWraQCXzNGdrCrTK6LAjency55Y5/avnfw1rbaLdK4LCMvuYL3rt9lML+xiuUmJR1GAR0rmy9TY6fJnHWGFxEC7hTtVXYEnnAUA/3rSBA0TyRyE7WB3YI425xjuaAnMyHf+IcEEnPzQjTz53ee5Oc5+R0oXjqjPJzFjsNTWSGXzDjYAc/c4qd7WC6VXfkEnlfgZqoRzywsxjmdS3XHep4NTuo25uHPPcVHvx2OjjySmFzZPbxmVZAwwDt74NLJ5DJt+DTaG8S5jAa4MYHxkfqKnn06JEDXO0B/pdOBUbFYRxsQ1GxXG0Dmt59HZIhPFJujoBkKcGlY4iu/c0UlwG71X0cqKnS62mgB6so6VhpfnFKfxg96w14PesOmDuOTmhHcNk5oZ7zjgVA05AznrWFPJJg8mhZZhUM8/XND+Z5gPljJHWsCWSVqhyzcDJJ7UJLfW6blkdncflUdKV3+tSRxlY18tR7dTQH4d3EkUCZmkUHsByaT3OseWDHG4APYdTSB9QmuTiMke5NSQxquHbLP80/PGl6op55ZupKg1JBkcCtO2alX6QRVZzI5+rUqKWfaelGRIqhVA6UPE2Bmpw+UyOtWkkSqdTtqYP3NCqeKlV8jpTwtThzipIZ3Q4BocHipF6imhaZwSb29RrFw21xtbH2oVOK3PO0k1SEqWN3MqjP+8V6sRMfNUAf7wa9Tl5vx/9k="/>
          <p:cNvSpPr>
            <a:spLocks noChangeAspect="1" noChangeArrowheads="1"/>
          </p:cNvSpPr>
          <p:nvPr/>
        </p:nvSpPr>
        <p:spPr bwMode="auto">
          <a:xfrm>
            <a:off x="77788" y="-876300"/>
            <a:ext cx="2505075" cy="1828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7" name="Picture 3" descr="C:\Users\Traut\Desktop\untitled.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5016728"/>
            <a:ext cx="2504762" cy="18285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0195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000" dirty="0" smtClean="0"/>
              <a:t>This fried snack is usually sold out of mobile food stalls on the streets of </a:t>
            </a:r>
            <a:r>
              <a:rPr lang="en-US" sz="2000" dirty="0"/>
              <a:t>B</a:t>
            </a:r>
            <a:r>
              <a:rPr lang="en-US" sz="2000" dirty="0" smtClean="0"/>
              <a:t>angkok.</a:t>
            </a:r>
          </a:p>
          <a:p>
            <a:r>
              <a:rPr lang="en-US" sz="2000" dirty="0" smtClean="0"/>
              <a:t>After they are deep fried they taste very similar to </a:t>
            </a:r>
            <a:r>
              <a:rPr lang="en-US" sz="2000" dirty="0" err="1" smtClean="0"/>
              <a:t>french</a:t>
            </a:r>
            <a:r>
              <a:rPr lang="en-US" sz="2000" dirty="0" smtClean="0"/>
              <a:t> fries.</a:t>
            </a:r>
          </a:p>
          <a:p>
            <a:r>
              <a:rPr lang="en-US" sz="2000" dirty="0"/>
              <a:t>I</a:t>
            </a:r>
            <a:r>
              <a:rPr lang="en-US" sz="2000" dirty="0" smtClean="0">
                <a:effectLst/>
              </a:rPr>
              <a:t>nsect carts throughout Bangkok carry a wide variety of deep-fried bugs, including locusts, beetles and moth chrysalides, and are common late-night drunken munchies.</a:t>
            </a:r>
            <a:endParaRPr lang="en-US" sz="2000" dirty="0"/>
          </a:p>
        </p:txBody>
      </p:sp>
      <p:sp>
        <p:nvSpPr>
          <p:cNvPr id="2" name="Title 1"/>
          <p:cNvSpPr>
            <a:spLocks noGrp="1"/>
          </p:cNvSpPr>
          <p:nvPr>
            <p:ph type="title"/>
          </p:nvPr>
        </p:nvSpPr>
        <p:spPr/>
        <p:txBody>
          <a:bodyPr>
            <a:normAutofit fontScale="90000"/>
          </a:bodyPr>
          <a:lstStyle/>
          <a:p>
            <a:r>
              <a:rPr lang="en-US" dirty="0" smtClean="0"/>
              <a:t>Bamboo Worms- Bangkok, Thailand</a:t>
            </a:r>
            <a:endParaRPr lang="en-US" dirty="0"/>
          </a:p>
        </p:txBody>
      </p:sp>
      <p:pic>
        <p:nvPicPr>
          <p:cNvPr id="8194" name="Picture 2" descr="C:\Users\Traut\Desktop\bambooworm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4191000"/>
            <a:ext cx="6553200" cy="2538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3473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000" dirty="0" smtClean="0">
                <a:effectLst/>
              </a:rPr>
              <a:t>On the streets of Shanghai’s French Concession, it’s not uncommon to see duck heads devoid of body, staring vacantly through punched-out eye sockets at passerby's.</a:t>
            </a:r>
          </a:p>
          <a:p>
            <a:r>
              <a:rPr lang="en-US" sz="2000" dirty="0" smtClean="0"/>
              <a:t>You s</a:t>
            </a:r>
            <a:r>
              <a:rPr lang="en-US" sz="2000" dirty="0" smtClean="0">
                <a:effectLst/>
              </a:rPr>
              <a:t>tart by asking the waiter to cut the head in two, then begin picking away at the skin and inner-workings of the skull, though there are no given set of rules.</a:t>
            </a:r>
          </a:p>
          <a:p>
            <a:r>
              <a:rPr lang="en-US" sz="2000" dirty="0"/>
              <a:t>M</a:t>
            </a:r>
            <a:r>
              <a:rPr lang="en-US" sz="2000" dirty="0" smtClean="0">
                <a:effectLst/>
              </a:rPr>
              <a:t>any people recommend slicing through chunks of the brain as a sinewy dessert to the meal.</a:t>
            </a:r>
            <a:endParaRPr lang="en-US" sz="2000" dirty="0"/>
          </a:p>
        </p:txBody>
      </p:sp>
      <p:sp>
        <p:nvSpPr>
          <p:cNvPr id="2" name="Title 1"/>
          <p:cNvSpPr>
            <a:spLocks noGrp="1"/>
          </p:cNvSpPr>
          <p:nvPr>
            <p:ph type="title"/>
          </p:nvPr>
        </p:nvSpPr>
        <p:spPr>
          <a:xfrm>
            <a:off x="457200" y="304800"/>
            <a:ext cx="8229600" cy="1143000"/>
          </a:xfrm>
        </p:spPr>
        <p:txBody>
          <a:bodyPr>
            <a:normAutofit fontScale="90000"/>
          </a:bodyPr>
          <a:lstStyle/>
          <a:p>
            <a:r>
              <a:rPr lang="en-US" sz="4400" b="1" dirty="0" smtClean="0">
                <a:effectLst/>
              </a:rPr>
              <a:t>Boiled Duck Head — Shanghai, China</a:t>
            </a:r>
            <a:r>
              <a:rPr lang="en-US" dirty="0" smtClean="0">
                <a:effectLst/>
              </a:rPr>
              <a:t/>
            </a:r>
            <a:br>
              <a:rPr lang="en-US" dirty="0" smtClean="0">
                <a:effectLst/>
              </a:rPr>
            </a:br>
            <a:endParaRPr lang="en-US" dirty="0"/>
          </a:p>
        </p:txBody>
      </p:sp>
      <p:pic>
        <p:nvPicPr>
          <p:cNvPr id="9218" name="Picture 2" descr="C:\Users\Traut\Desktop\441963725_29ad4568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4832350"/>
            <a:ext cx="6553200" cy="2025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7704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first thing you notice is the when you see this soup is the two floating things inside.</a:t>
            </a:r>
          </a:p>
          <a:p>
            <a:r>
              <a:rPr lang="en-US" dirty="0" smtClean="0">
                <a:effectLst/>
              </a:rPr>
              <a:t>In Northern Asia, male organs of animals are gladly served to mark auspicious occasions with promises of prosperity. </a:t>
            </a:r>
            <a:endParaRPr lang="en-US" dirty="0"/>
          </a:p>
        </p:txBody>
      </p:sp>
      <p:sp>
        <p:nvSpPr>
          <p:cNvPr id="2" name="Title 1"/>
          <p:cNvSpPr>
            <a:spLocks noGrp="1"/>
          </p:cNvSpPr>
          <p:nvPr>
            <p:ph type="title"/>
          </p:nvPr>
        </p:nvSpPr>
        <p:spPr>
          <a:xfrm>
            <a:off x="457200" y="609600"/>
            <a:ext cx="8229600" cy="1143000"/>
          </a:xfrm>
        </p:spPr>
        <p:txBody>
          <a:bodyPr>
            <a:normAutofit fontScale="90000"/>
          </a:bodyPr>
          <a:lstStyle/>
          <a:p>
            <a:r>
              <a:rPr lang="fr-FR" b="1" dirty="0" err="1" smtClean="0">
                <a:effectLst/>
              </a:rPr>
              <a:t>Chicken</a:t>
            </a:r>
            <a:r>
              <a:rPr lang="fr-FR" b="1" dirty="0" smtClean="0">
                <a:effectLst/>
              </a:rPr>
              <a:t> </a:t>
            </a:r>
            <a:r>
              <a:rPr lang="fr-FR" b="1" dirty="0" err="1" smtClean="0">
                <a:effectLst/>
              </a:rPr>
              <a:t>Testicle</a:t>
            </a:r>
            <a:r>
              <a:rPr lang="fr-FR" b="1" dirty="0" smtClean="0">
                <a:effectLst/>
              </a:rPr>
              <a:t> </a:t>
            </a:r>
            <a:r>
              <a:rPr lang="fr-FR" b="1" dirty="0" err="1" smtClean="0">
                <a:effectLst/>
              </a:rPr>
              <a:t>Soup</a:t>
            </a:r>
            <a:r>
              <a:rPr lang="fr-FR" b="1" dirty="0" smtClean="0">
                <a:effectLst/>
              </a:rPr>
              <a:t> — Taipei, Taiwan</a:t>
            </a:r>
            <a:r>
              <a:rPr lang="fr-FR" dirty="0" smtClean="0">
                <a:effectLst/>
              </a:rPr>
              <a:t/>
            </a:r>
            <a:br>
              <a:rPr lang="fr-FR" dirty="0" smtClean="0">
                <a:effectLst/>
              </a:rPr>
            </a:br>
            <a:endParaRPr lang="en-US" dirty="0"/>
          </a:p>
        </p:txBody>
      </p:sp>
      <p:pic>
        <p:nvPicPr>
          <p:cNvPr id="7170" name="Picture 2" descr="C:\Users\Traut\Desktop\e.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4247919"/>
            <a:ext cx="5029200" cy="2457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9415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000" dirty="0"/>
              <a:t>Eaten out of the same </a:t>
            </a:r>
            <a:r>
              <a:rPr lang="en-US" sz="2000" dirty="0" err="1"/>
              <a:t>insectival</a:t>
            </a:r>
            <a:r>
              <a:rPr lang="en-US" sz="2000" dirty="0"/>
              <a:t> meals-on-wheels as bamboo worms, crickets are collected still chirping from the countryside before finding their final resting place in a wok of oil</a:t>
            </a:r>
            <a:r>
              <a:rPr lang="en-US" sz="2000" dirty="0" smtClean="0"/>
              <a:t>.</a:t>
            </a:r>
          </a:p>
          <a:p>
            <a:r>
              <a:rPr lang="en-US" sz="2000" dirty="0" smtClean="0"/>
              <a:t>If you eat a small one it is not as bad as eating a big juicy one.</a:t>
            </a:r>
          </a:p>
          <a:p>
            <a:r>
              <a:rPr lang="en-US" sz="2000" dirty="0" smtClean="0"/>
              <a:t>There is really no way to describe how they taste because  you cant compare them to anything.</a:t>
            </a:r>
            <a:endParaRPr lang="en-US" sz="2000" dirty="0"/>
          </a:p>
        </p:txBody>
      </p:sp>
      <p:sp>
        <p:nvSpPr>
          <p:cNvPr id="2" name="Title 1"/>
          <p:cNvSpPr>
            <a:spLocks noGrp="1"/>
          </p:cNvSpPr>
          <p:nvPr>
            <p:ph type="title"/>
          </p:nvPr>
        </p:nvSpPr>
        <p:spPr/>
        <p:txBody>
          <a:bodyPr/>
          <a:lstStyle/>
          <a:p>
            <a:r>
              <a:rPr lang="en-US" sz="4400" b="1" dirty="0"/>
              <a:t>Crickets — Bangkok, Thailand</a:t>
            </a:r>
            <a:r>
              <a:rPr lang="en-US" dirty="0"/>
              <a:t/>
            </a:r>
            <a:br>
              <a:rPr lang="en-US" dirty="0"/>
            </a:br>
            <a:endParaRPr lang="en-US" dirty="0"/>
          </a:p>
        </p:txBody>
      </p:sp>
      <p:pic>
        <p:nvPicPr>
          <p:cNvPr id="6146" name="Picture 2" descr="C:\Users\Traut\Desktop\s.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1" y="4267200"/>
            <a:ext cx="4267200" cy="2457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48320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Man’s best friend in the West, whether we like it or not, is the other white meat in Northern Vietnam and China’s southern Yunnan Province</a:t>
            </a:r>
            <a:r>
              <a:rPr lang="en-US" dirty="0" smtClean="0"/>
              <a:t>.</a:t>
            </a:r>
          </a:p>
          <a:p>
            <a:r>
              <a:rPr lang="en-US" dirty="0"/>
              <a:t>The fact is that in different parts of the world, different societies elevate the status of common animals. To some Asians, it is far more disgusting to have a shedding dog in the house than a few chickens milling about.</a:t>
            </a:r>
          </a:p>
        </p:txBody>
      </p:sp>
      <p:sp>
        <p:nvSpPr>
          <p:cNvPr id="3" name="Title 2"/>
          <p:cNvSpPr>
            <a:spLocks noGrp="1"/>
          </p:cNvSpPr>
          <p:nvPr>
            <p:ph type="title"/>
          </p:nvPr>
        </p:nvSpPr>
        <p:spPr/>
        <p:txBody>
          <a:bodyPr/>
          <a:lstStyle/>
          <a:p>
            <a:r>
              <a:rPr lang="en-US" sz="3200" b="1" dirty="0"/>
              <a:t>BBQ Dog — </a:t>
            </a:r>
            <a:r>
              <a:rPr lang="en-US" sz="3200" b="1" dirty="0" err="1"/>
              <a:t>Sapa</a:t>
            </a:r>
            <a:r>
              <a:rPr lang="en-US" sz="3200" b="1" dirty="0"/>
              <a:t>, Vietnam; Yunnan, China to </a:t>
            </a:r>
            <a:r>
              <a:rPr lang="en-US" sz="3200" b="1" dirty="0" err="1"/>
              <a:t>Ynanna</a:t>
            </a:r>
            <a:r>
              <a:rPr lang="en-US" sz="3200" b="1" dirty="0"/>
              <a:t> Province, China</a:t>
            </a:r>
            <a:r>
              <a:rPr lang="en-US" dirty="0"/>
              <a:t/>
            </a:r>
            <a:br>
              <a:rPr lang="en-US" dirty="0"/>
            </a:br>
            <a:endParaRPr lang="en-US" dirty="0"/>
          </a:p>
        </p:txBody>
      </p:sp>
      <p:pic>
        <p:nvPicPr>
          <p:cNvPr id="5122" name="Picture 2" descr="C:\Users\Traut\Desktop\m.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4848476"/>
            <a:ext cx="3200400" cy="2009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24366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2209800"/>
            <a:ext cx="7745505" cy="3877815"/>
          </a:xfrm>
        </p:spPr>
        <p:txBody>
          <a:bodyPr>
            <a:normAutofit/>
          </a:bodyPr>
          <a:lstStyle/>
          <a:p>
            <a:r>
              <a:rPr lang="en-US" sz="2000" dirty="0" smtClean="0"/>
              <a:t>Fried </a:t>
            </a:r>
            <a:r>
              <a:rPr lang="en-US" sz="2000" dirty="0"/>
              <a:t>scorpions can be found all over Asia cooked in a variety of methods, but on the streets of Bangkok, the stingers and pincers are usually removed before they are dunked in oil</a:t>
            </a:r>
            <a:r>
              <a:rPr lang="en-US" sz="2000" dirty="0" smtClean="0"/>
              <a:t>.</a:t>
            </a:r>
          </a:p>
          <a:p>
            <a:r>
              <a:rPr lang="en-US" sz="2000" dirty="0"/>
              <a:t>As with other insects, scorpions are high in protein and contain unique vitamins and fatty acids</a:t>
            </a:r>
            <a:r>
              <a:rPr lang="en-US" sz="2000" dirty="0" smtClean="0"/>
              <a:t>.</a:t>
            </a:r>
          </a:p>
          <a:p>
            <a:r>
              <a:rPr lang="en-US" sz="2000" dirty="0"/>
              <a:t>Some other countries, like Cambodia, prefer their scorpions baked</a:t>
            </a:r>
            <a:r>
              <a:rPr lang="en-US" sz="2000" dirty="0" smtClean="0"/>
              <a:t>.</a:t>
            </a:r>
          </a:p>
          <a:p>
            <a:r>
              <a:rPr lang="en-US" sz="2000" dirty="0"/>
              <a:t>Depending on how they are cooked, and as long as the poisonous bits are done away with, this snack is a safe, crunchy experience.</a:t>
            </a:r>
          </a:p>
          <a:p>
            <a:endParaRPr lang="en-US" dirty="0"/>
          </a:p>
        </p:txBody>
      </p:sp>
      <p:sp>
        <p:nvSpPr>
          <p:cNvPr id="3" name="Title 2"/>
          <p:cNvSpPr>
            <a:spLocks noGrp="1"/>
          </p:cNvSpPr>
          <p:nvPr>
            <p:ph type="title"/>
          </p:nvPr>
        </p:nvSpPr>
        <p:spPr/>
        <p:txBody>
          <a:bodyPr/>
          <a:lstStyle/>
          <a:p>
            <a:r>
              <a:rPr lang="en-US" sz="4400" b="1" dirty="0"/>
              <a:t>Scorpions — Bangkok, Thailand</a:t>
            </a:r>
            <a:r>
              <a:rPr lang="en-US" dirty="0"/>
              <a:t/>
            </a:r>
            <a:br>
              <a:rPr lang="en-US" dirty="0"/>
            </a:br>
            <a:endParaRPr lang="en-US" dirty="0"/>
          </a:p>
        </p:txBody>
      </p:sp>
      <p:pic>
        <p:nvPicPr>
          <p:cNvPr id="4098" name="Picture 2" descr="C:\Users\Traut\Desktop\asd.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5172049"/>
            <a:ext cx="3962400" cy="1647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042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Today these resilient people still choose to eat what has become a national delicacy</a:t>
            </a:r>
            <a:r>
              <a:rPr lang="en-US" dirty="0" smtClean="0"/>
              <a:t>.</a:t>
            </a:r>
          </a:p>
          <a:p>
            <a:r>
              <a:rPr lang="en-US" dirty="0"/>
              <a:t>Deep-fried tarantulas are covered in a batter of garlic and salt and, as many connoisseurs confess, have a very similar taste to crickets</a:t>
            </a:r>
            <a:r>
              <a:rPr lang="en-US" dirty="0" smtClean="0"/>
              <a:t>.</a:t>
            </a:r>
          </a:p>
          <a:p>
            <a:r>
              <a:rPr lang="en-US" dirty="0"/>
              <a:t>Remember to look for that taste of the “brown paste,” possibly containing eggs, within the abdomen.</a:t>
            </a:r>
          </a:p>
          <a:p>
            <a:pPr marL="0" indent="0">
              <a:buNone/>
            </a:pPr>
            <a:endParaRPr lang="en-US" dirty="0"/>
          </a:p>
        </p:txBody>
      </p:sp>
      <p:sp>
        <p:nvSpPr>
          <p:cNvPr id="3" name="Title 2"/>
          <p:cNvSpPr>
            <a:spLocks noGrp="1"/>
          </p:cNvSpPr>
          <p:nvPr>
            <p:ph type="title"/>
          </p:nvPr>
        </p:nvSpPr>
        <p:spPr/>
        <p:txBody>
          <a:bodyPr/>
          <a:lstStyle/>
          <a:p>
            <a:r>
              <a:rPr lang="en-US" sz="4000" b="1" dirty="0"/>
              <a:t>Tarantulas — Kampong Thom, Cambodia</a:t>
            </a:r>
            <a:r>
              <a:rPr lang="en-US" dirty="0"/>
              <a:t/>
            </a:r>
            <a:br>
              <a:rPr lang="en-US" dirty="0"/>
            </a:br>
            <a:endParaRPr lang="en-US" dirty="0"/>
          </a:p>
        </p:txBody>
      </p:sp>
      <p:pic>
        <p:nvPicPr>
          <p:cNvPr id="3074" name="Picture 2" descr="C:\Users\Traut\Desktop\dddd.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5048247"/>
            <a:ext cx="3276600" cy="17843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8096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000" dirty="0" err="1"/>
              <a:t>Balut</a:t>
            </a:r>
            <a:r>
              <a:rPr lang="en-US" sz="2000" dirty="0"/>
              <a:t> is a recipe with origins in the Philippines, but Chinese traders were believed to have spread the idea throughout the </a:t>
            </a:r>
            <a:r>
              <a:rPr lang="en-US" sz="2000" dirty="0" smtClean="0"/>
              <a:t>region.</a:t>
            </a:r>
          </a:p>
          <a:p>
            <a:r>
              <a:rPr lang="en-US" sz="2000" dirty="0"/>
              <a:t>Once fertilized, our soon-to-be feathered friends are ideally eaten after they’ve reached about 17 days old</a:t>
            </a:r>
            <a:r>
              <a:rPr lang="en-US" sz="2000" dirty="0" smtClean="0"/>
              <a:t>.</a:t>
            </a:r>
          </a:p>
          <a:p>
            <a:r>
              <a:rPr lang="en-US" sz="2000" dirty="0"/>
              <a:t>They are then hard-boiled, presented warm in a bucket of sand for incubation and ready to crack open</a:t>
            </a:r>
            <a:r>
              <a:rPr lang="en-US" sz="2000" dirty="0" smtClean="0"/>
              <a:t>.</a:t>
            </a:r>
          </a:p>
          <a:p>
            <a:r>
              <a:rPr lang="en-US" sz="2000" dirty="0"/>
              <a:t>At this age the fetus can be eaten, along with its yolk, without any visible features of a duck.</a:t>
            </a:r>
          </a:p>
        </p:txBody>
      </p:sp>
      <p:sp>
        <p:nvSpPr>
          <p:cNvPr id="3" name="Title 2"/>
          <p:cNvSpPr>
            <a:spLocks noGrp="1"/>
          </p:cNvSpPr>
          <p:nvPr>
            <p:ph type="title"/>
          </p:nvPr>
        </p:nvSpPr>
        <p:spPr/>
        <p:txBody>
          <a:bodyPr/>
          <a:lstStyle/>
          <a:p>
            <a:r>
              <a:rPr lang="en-US" sz="3600" b="1" dirty="0" err="1"/>
              <a:t>Balut</a:t>
            </a:r>
            <a:r>
              <a:rPr lang="en-US" sz="3600" b="1" dirty="0"/>
              <a:t>, Duck Fetus — Manila, Philippines</a:t>
            </a:r>
            <a:r>
              <a:rPr lang="en-US" dirty="0"/>
              <a:t/>
            </a:r>
            <a:br>
              <a:rPr lang="en-US" dirty="0"/>
            </a:br>
            <a:endParaRPr lang="en-US" dirty="0"/>
          </a:p>
        </p:txBody>
      </p:sp>
      <p:pic>
        <p:nvPicPr>
          <p:cNvPr id="2050" name="Picture 2" descr="C:\Users\Traut\Desktop\balut_duck_eg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4944853"/>
            <a:ext cx="2807754" cy="19104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110977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92</TotalTime>
  <Words>692</Words>
  <Application>Microsoft Office PowerPoint</Application>
  <PresentationFormat>On-screen Show (4:3)</PresentationFormat>
  <Paragraphs>36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Hardcover</vt:lpstr>
      <vt:lpstr>Strange Dishes Of Asia By: Logan Traut</vt:lpstr>
      <vt:lpstr>Bamboo Worms- Bangkok, Thailand</vt:lpstr>
      <vt:lpstr>Boiled Duck Head — Shanghai, China </vt:lpstr>
      <vt:lpstr>Chicken Testicle Soup — Taipei, Taiwan </vt:lpstr>
      <vt:lpstr>Crickets — Bangkok, Thailand </vt:lpstr>
      <vt:lpstr>BBQ Dog — Sapa, Vietnam; Yunnan, China to Ynanna Province, China </vt:lpstr>
      <vt:lpstr>Scorpions — Bangkok, Thailand </vt:lpstr>
      <vt:lpstr>Tarantulas — Kampong Thom, Cambodia </vt:lpstr>
      <vt:lpstr>Balut, Duck Fetus — Manila, Philippines </vt:lpstr>
      <vt:lpstr>Nakji, Live Octopus — Incheon, South Korea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Strange Dishes Of Asia By: Logan Traut</dc:title>
  <dc:creator>Traut</dc:creator>
  <cp:lastModifiedBy>Traut</cp:lastModifiedBy>
  <cp:revision>9</cp:revision>
  <dcterms:created xsi:type="dcterms:W3CDTF">2011-04-24T22:46:51Z</dcterms:created>
  <dcterms:modified xsi:type="dcterms:W3CDTF">2011-04-25T00:19:00Z</dcterms:modified>
</cp:coreProperties>
</file>