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3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362F1-B916-4C0E-B602-37C9FA79FE90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D3A00-25B5-41E6-B033-49240F4189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362F1-B916-4C0E-B602-37C9FA79FE90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D3A00-25B5-41E6-B033-49240F418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362F1-B916-4C0E-B602-37C9FA79FE90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D3A00-25B5-41E6-B033-49240F418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362F1-B916-4C0E-B602-37C9FA79FE90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D3A00-25B5-41E6-B033-49240F418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362F1-B916-4C0E-B602-37C9FA79FE90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D3A00-25B5-41E6-B033-49240F4189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362F1-B916-4C0E-B602-37C9FA79FE90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D3A00-25B5-41E6-B033-49240F418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362F1-B916-4C0E-B602-37C9FA79FE90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D3A00-25B5-41E6-B033-49240F4189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362F1-B916-4C0E-B602-37C9FA79FE90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D3A00-25B5-41E6-B033-49240F418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362F1-B916-4C0E-B602-37C9FA79FE90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D3A00-25B5-41E6-B033-49240F418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362F1-B916-4C0E-B602-37C9FA79FE90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0D3A00-25B5-41E6-B033-49240F418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2F362F1-B916-4C0E-B602-37C9FA79FE90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6E0D3A00-25B5-41E6-B033-49240F418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2F362F1-B916-4C0E-B602-37C9FA79FE90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E0D3A00-25B5-41E6-B033-49240F418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imgres?imgurl=http://www.vsu.edu/Images/ResLife/Images/rules.jpg&amp;imgrefurl=http://www.vsu.edu/pages/1310.asp&amp;usg=__L37jN24ZpR6kjVf1O_4rDp6Jlgo=&amp;h=413&amp;w=1949&amp;sz=44&amp;hl=en&amp;start=8&amp;zoom=1&amp;um=1&amp;itbs=1&amp;tbnid=GaOLClhDkOVbDM:&amp;tbnh=32&amp;tbnw=150&amp;prev=/search?q=rules&amp;um=1&amp;hl=en&amp;biw=1259&amp;bih=630&amp;tbm=isch&amp;ei=0EfMTYj-DMnfiAKwvsCjB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imgres?imgurl=http://www.tokyofoodlife.com/wp-content/uploads/2009/01/chanko-nabe-close-up.jpg&amp;imgrefurl=http://www.tokyofoodlife.com/?p=78&amp;usg=__92UlaEo-r9Dc_wVTOIAaTXI1hVs=&amp;h=480&amp;w=640&amp;sz=158&amp;hl=en&amp;start=12&amp;zoom=1&amp;um=1&amp;itbs=1&amp;tbnid=DliQq9I-oP_tMM:&amp;tbnh=103&amp;tbnw=137&amp;prev=/search?q=chanko+nabe&amp;um=1&amp;hl=en&amp;biw=1259&amp;bih=630&amp;tbm=isch&amp;ei=hUjMTYLQOMjgiAL-ktGmB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hefitnesslibrary.com/wp-content/uploads/2011/01/sumo-k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2672"/>
            <a:ext cx="9144000" cy="693067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Sumo Wrestling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5105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By Riley Johnson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aroundhawaii.com/assets/articles/2007/05/860/images/200705_grfthgstournament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History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Sumo has been played for over 2000 years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Originally performed to entertain their gods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Originated in Japan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It is a very religious sport to Japan, and priests bless the ring before and after every match.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It never really became a sport that people watched until around the 1600’s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object of the game is not let any body part other than your feet hit the ground.</a:t>
            </a:r>
          </a:p>
          <a:p>
            <a:r>
              <a:rPr lang="en-US" sz="2400" dirty="0" smtClean="0"/>
              <a:t>OR not step out of the 15 feet(diameter) ring called a </a:t>
            </a:r>
            <a:r>
              <a:rPr lang="en-US" sz="2400" dirty="0" err="1" smtClean="0"/>
              <a:t>Doyho</a:t>
            </a:r>
            <a:endParaRPr lang="en-US" sz="2400" dirty="0" smtClean="0"/>
          </a:p>
          <a:p>
            <a:r>
              <a:rPr lang="en-US" sz="2400" dirty="0" smtClean="0"/>
              <a:t>Women are not allowed to step in the </a:t>
            </a:r>
            <a:r>
              <a:rPr lang="en-US" sz="2400" dirty="0" err="1" smtClean="0"/>
              <a:t>Doyho</a:t>
            </a:r>
            <a:r>
              <a:rPr lang="en-US" sz="2400" dirty="0" smtClean="0"/>
              <a:t> for any reason. Sorry bibs.</a:t>
            </a:r>
          </a:p>
          <a:p>
            <a:r>
              <a:rPr lang="en-US" sz="2400" dirty="0" smtClean="0"/>
              <a:t>You can use any technique except for grabbing the opponent's hair, hitting his opponent with a closed fist, boxing his opponent's ears,  or choking his opponent . </a:t>
            </a:r>
          </a:p>
          <a:p>
            <a:r>
              <a:rPr lang="en-US" sz="2400" dirty="0" smtClean="0"/>
              <a:t>The  fighters are called </a:t>
            </a:r>
            <a:r>
              <a:rPr lang="en-US" sz="2400" dirty="0" err="1" smtClean="0"/>
              <a:t>rikishi</a:t>
            </a:r>
            <a:r>
              <a:rPr lang="en-US" sz="2400" dirty="0" smtClean="0"/>
              <a:t>.</a:t>
            </a:r>
          </a:p>
        </p:txBody>
      </p:sp>
      <p:pic>
        <p:nvPicPr>
          <p:cNvPr id="4098" name="Picture 2" descr="http://t3.gstatic.com/images?q=tbn:ANd9GcQnSVT2kSZzCadbiHBbQrHissE3AUHbXbknAfyRPN4OevNdrKwWZD1sLLM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914400"/>
            <a:ext cx="4286235" cy="91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229600" cy="3840163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main meal is </a:t>
            </a:r>
            <a:r>
              <a:rPr lang="en-US" sz="2400" dirty="0" err="1" smtClean="0"/>
              <a:t>Chanko</a:t>
            </a:r>
            <a:r>
              <a:rPr lang="en-US" sz="2400" dirty="0" smtClean="0"/>
              <a:t> </a:t>
            </a:r>
            <a:r>
              <a:rPr lang="en-US" sz="2400" dirty="0" err="1" smtClean="0"/>
              <a:t>nabe</a:t>
            </a:r>
            <a:r>
              <a:rPr lang="en-US" sz="2400" dirty="0" smtClean="0"/>
              <a:t> which is a broth that includes seaweeds, different meats, and may also include fish, vegetables, and noodles which makes a high calorie meal. </a:t>
            </a:r>
          </a:p>
          <a:p>
            <a:r>
              <a:rPr lang="en-US" sz="2400" dirty="0" smtClean="0"/>
              <a:t>They eat </a:t>
            </a:r>
            <a:r>
              <a:rPr lang="en-US" sz="2400" dirty="0"/>
              <a:t>late in the day. Going to bed with full </a:t>
            </a:r>
            <a:r>
              <a:rPr lang="en-US" sz="2400" dirty="0" smtClean="0"/>
              <a:t>stomachs their </a:t>
            </a:r>
            <a:r>
              <a:rPr lang="en-US" sz="2400" dirty="0"/>
              <a:t>bodies must respond to the huge flood of nutrients with a rush of insulin, forcing their bodies to store some of it in the cells as fat instead of in the muscles and organs as nutrients.</a:t>
            </a:r>
            <a:endParaRPr lang="en-US" sz="2400" dirty="0" smtClean="0"/>
          </a:p>
          <a:p>
            <a:r>
              <a:rPr lang="en-US" sz="2400" dirty="0" smtClean="0"/>
              <a:t>Not all </a:t>
            </a:r>
            <a:r>
              <a:rPr lang="en-US" sz="2400" dirty="0" err="1" smtClean="0"/>
              <a:t>Sumos</a:t>
            </a:r>
            <a:r>
              <a:rPr lang="en-US" sz="2400" dirty="0" smtClean="0"/>
              <a:t> are fat, but most of the great ones are. </a:t>
            </a:r>
          </a:p>
          <a:p>
            <a:r>
              <a:rPr lang="en-US" sz="2400" dirty="0" smtClean="0"/>
              <a:t>Also, they believe it is better to eat together in a social environment because it can make you eat up to 40% more food than you would have alone.</a:t>
            </a:r>
            <a:endParaRPr lang="en-US" sz="2400" dirty="0"/>
          </a:p>
        </p:txBody>
      </p:sp>
      <p:pic>
        <p:nvPicPr>
          <p:cNvPr id="3074" name="Picture 2" descr="http://t0.gstatic.com/images?q=tbn:ANd9GcQ5GNRtpmotSC0T-sUB1gGchHI_z74RCz6HUAZdnhGFjpwTZQIATtM5iw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0"/>
            <a:ext cx="2304492" cy="1732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Akebono Taro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Akebono was born in Hawaii and became the first non-</a:t>
            </a:r>
            <a:r>
              <a:rPr lang="en-US" sz="2800" dirty="0"/>
              <a:t>J</a:t>
            </a:r>
            <a:r>
              <a:rPr lang="en-US" sz="2800" dirty="0" smtClean="0"/>
              <a:t>apanese Sumo wrestler to be </a:t>
            </a:r>
            <a:r>
              <a:rPr lang="en-US" sz="2800" dirty="0" err="1" smtClean="0"/>
              <a:t>yokozuna</a:t>
            </a:r>
            <a:r>
              <a:rPr lang="en-US" sz="2800" dirty="0" smtClean="0"/>
              <a:t>(grand champion).</a:t>
            </a:r>
          </a:p>
          <a:p>
            <a:r>
              <a:rPr lang="en-US" sz="2800" dirty="0" smtClean="0"/>
              <a:t>He was 6 feet 8 inches and weighed over 500 pounds.</a:t>
            </a:r>
          </a:p>
          <a:p>
            <a:r>
              <a:rPr lang="en-US" sz="2800" dirty="0" smtClean="0"/>
              <a:t>He got to the stage </a:t>
            </a:r>
            <a:r>
              <a:rPr lang="en-US" sz="2800" dirty="0" err="1" smtClean="0"/>
              <a:t>yokozuna</a:t>
            </a:r>
            <a:r>
              <a:rPr lang="en-US" sz="2800" dirty="0" smtClean="0"/>
              <a:t> in an unbeatable record of only 30 competitions.</a:t>
            </a:r>
          </a:p>
          <a:p>
            <a:r>
              <a:rPr lang="en-US" sz="2800" dirty="0" smtClean="0"/>
              <a:t>He had a total of 566 wins and 198 losses before he retired in 2001 after several injuries that occurred. </a:t>
            </a:r>
            <a:endParaRPr lang="en-US" sz="2800" dirty="0"/>
          </a:p>
        </p:txBody>
      </p:sp>
      <p:pic>
        <p:nvPicPr>
          <p:cNvPr id="2050" name="Picture 2" descr="http://www.chijanofuji.com/ak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0"/>
            <a:ext cx="2133600" cy="16855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Sumo is the quickest </a:t>
            </a:r>
            <a:r>
              <a:rPr lang="en-US" sz="2800" dirty="0" err="1" smtClean="0"/>
              <a:t>competetive</a:t>
            </a:r>
            <a:r>
              <a:rPr lang="en-US" sz="2800" dirty="0" smtClean="0"/>
              <a:t>  sport in the world as it may take less than 10 seconds to finish a match. </a:t>
            </a:r>
          </a:p>
          <a:p>
            <a:r>
              <a:rPr lang="en-US" sz="2800" dirty="0" smtClean="0"/>
              <a:t>The rituals before the match last around 2 hours</a:t>
            </a:r>
          </a:p>
          <a:p>
            <a:r>
              <a:rPr lang="en-US" sz="2800" dirty="0" smtClean="0"/>
              <a:t>There aren’t any weight divisions in sumo.</a:t>
            </a:r>
          </a:p>
          <a:p>
            <a:r>
              <a:rPr lang="en-US" sz="2800" dirty="0" smtClean="0"/>
              <a:t>Sumo was always performed outdoors until the first </a:t>
            </a:r>
            <a:r>
              <a:rPr lang="en-US" sz="2800" dirty="0" err="1" smtClean="0"/>
              <a:t>Kokugikan</a:t>
            </a:r>
            <a:r>
              <a:rPr lang="en-US" sz="2800" dirty="0" smtClean="0"/>
              <a:t> was built in </a:t>
            </a:r>
            <a:r>
              <a:rPr lang="en-US" sz="2800" dirty="0" err="1" smtClean="0"/>
              <a:t>Ryogoku</a:t>
            </a:r>
            <a:r>
              <a:rPr lang="en-US" sz="2800" dirty="0" smtClean="0"/>
              <a:t>, Tokyo in 1909.</a:t>
            </a:r>
          </a:p>
          <a:p>
            <a:r>
              <a:rPr lang="en-US" sz="2800" dirty="0" smtClean="0"/>
              <a:t>Sumo wrestlers are banned from driving cars for traditional reasons.</a:t>
            </a:r>
          </a:p>
          <a:p>
            <a:r>
              <a:rPr lang="en-US" sz="2800" dirty="0" smtClean="0"/>
              <a:t>The </a:t>
            </a:r>
            <a:r>
              <a:rPr lang="en-US" sz="2800" dirty="0" err="1" smtClean="0"/>
              <a:t>keshou-mawash</a:t>
            </a:r>
            <a:r>
              <a:rPr lang="en-US" sz="2800" dirty="0" smtClean="0"/>
              <a:t> (ceremonial aprons) are given to wrestlers by their fan clubs.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2362200"/>
            <a:ext cx="4267200" cy="2133600"/>
          </a:xfrm>
        </p:spPr>
        <p:txBody>
          <a:bodyPr/>
          <a:lstStyle/>
          <a:p>
            <a:r>
              <a:rPr lang="en-US" sz="9600" dirty="0" smtClean="0"/>
              <a:t>THE END</a:t>
            </a:r>
            <a:endParaRPr lang="en-US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0" y="5867400"/>
            <a:ext cx="457200" cy="488160"/>
          </a:xfrm>
        </p:spPr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146</TotalTime>
  <Words>426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Metro</vt:lpstr>
      <vt:lpstr>Sumo Wrestling</vt:lpstr>
      <vt:lpstr>History</vt:lpstr>
      <vt:lpstr>Slide 3</vt:lpstr>
      <vt:lpstr>Diet</vt:lpstr>
      <vt:lpstr>Akebono Taro</vt:lpstr>
      <vt:lpstr>Other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Sumo Wrestling</dc:title>
  <dc:creator>Riley</dc:creator>
  <cp:lastModifiedBy>JSEAQUIS</cp:lastModifiedBy>
  <cp:revision>16</cp:revision>
  <dcterms:created xsi:type="dcterms:W3CDTF">2011-05-10T23:24:17Z</dcterms:created>
  <dcterms:modified xsi:type="dcterms:W3CDTF">2011-05-13T12:38:33Z</dcterms:modified>
</cp:coreProperties>
</file>