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9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CEEFE-724F-40BF-AFE6-E2C0BC6EA153}" type="datetimeFigureOut">
              <a:rPr lang="en-US" smtClean="0"/>
              <a:pPr/>
              <a:t>1/17/2011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F9BB3-A848-465E-8690-08822B0D0A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CEEFE-724F-40BF-AFE6-E2C0BC6EA153}" type="datetimeFigureOut">
              <a:rPr lang="en-US" smtClean="0"/>
              <a:pPr/>
              <a:t>1/17/2011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F9BB3-A848-465E-8690-08822B0D0A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CEEFE-724F-40BF-AFE6-E2C0BC6EA153}" type="datetimeFigureOut">
              <a:rPr lang="en-US" smtClean="0"/>
              <a:pPr/>
              <a:t>1/17/2011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F9BB3-A848-465E-8690-08822B0D0A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CEEFE-724F-40BF-AFE6-E2C0BC6EA153}" type="datetimeFigureOut">
              <a:rPr lang="en-US" smtClean="0"/>
              <a:pPr/>
              <a:t>1/17/2011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F9BB3-A848-465E-8690-08822B0D0A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CEEFE-724F-40BF-AFE6-E2C0BC6EA153}" type="datetimeFigureOut">
              <a:rPr lang="en-US" smtClean="0"/>
              <a:pPr/>
              <a:t>1/17/2011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F9BB3-A848-465E-8690-08822B0D0A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CEEFE-724F-40BF-AFE6-E2C0BC6EA153}" type="datetimeFigureOut">
              <a:rPr lang="en-US" smtClean="0"/>
              <a:pPr/>
              <a:t>1/17/2011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F9BB3-A848-465E-8690-08822B0D0A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CEEFE-724F-40BF-AFE6-E2C0BC6EA153}" type="datetimeFigureOut">
              <a:rPr lang="en-US" smtClean="0"/>
              <a:pPr/>
              <a:t>1/17/2011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F9BB3-A848-465E-8690-08822B0D0A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CEEFE-724F-40BF-AFE6-E2C0BC6EA153}" type="datetimeFigureOut">
              <a:rPr lang="en-US" smtClean="0"/>
              <a:pPr/>
              <a:t>1/17/2011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F9BB3-A848-465E-8690-08822B0D0A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CEEFE-724F-40BF-AFE6-E2C0BC6EA153}" type="datetimeFigureOut">
              <a:rPr lang="en-US" smtClean="0"/>
              <a:pPr/>
              <a:t>1/17/2011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F9BB3-A848-465E-8690-08822B0D0A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CEEFE-724F-40BF-AFE6-E2C0BC6EA153}" type="datetimeFigureOut">
              <a:rPr lang="en-US" smtClean="0"/>
              <a:pPr/>
              <a:t>1/17/2011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F9BB3-A848-465E-8690-08822B0D0A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CEEFE-724F-40BF-AFE6-E2C0BC6EA153}" type="datetimeFigureOut">
              <a:rPr lang="en-US" smtClean="0"/>
              <a:pPr/>
              <a:t>1/17/2011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EF9BB3-A848-465E-8690-08822B0D0A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4DCEEFE-724F-40BF-AFE6-E2C0BC6EA153}" type="datetimeFigureOut">
              <a:rPr lang="en-US" smtClean="0"/>
              <a:pPr/>
              <a:t>1/17/2011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BEF9BB3-A848-465E-8690-08822B0D0A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Sydney, Australia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Jason Omann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History of Sydney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743200"/>
            <a:ext cx="8229600" cy="2743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Sydney, Australia was founded when the first fleet of eighteen ships arrived at Port Jackson, New South Wales on January 26</a:t>
            </a:r>
            <a:r>
              <a:rPr lang="en-US" baseline="30000" dirty="0" smtClean="0"/>
              <a:t>th</a:t>
            </a:r>
            <a:r>
              <a:rPr lang="en-US" dirty="0" smtClean="0"/>
              <a:t>, 1788.</a:t>
            </a:r>
          </a:p>
          <a:p>
            <a:r>
              <a:rPr lang="en-US" dirty="0" smtClean="0"/>
              <a:t>Sydney was named after Thomas Townshend, the First Viscount (a British peer who ranks below an earl and above a baron)Sydney of England.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People and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229600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Sydney is the largest city in Australia and also has the largest population.  There are about 4,505,000 people in Sydney.</a:t>
            </a:r>
          </a:p>
          <a:p>
            <a:r>
              <a:rPr lang="en-US" dirty="0" smtClean="0"/>
              <a:t>Sydney, Australia is a large city in the country of New South Wales.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83880" cy="1051560"/>
          </a:xfrm>
        </p:spPr>
        <p:txBody>
          <a:bodyPr/>
          <a:lstStyle/>
          <a:p>
            <a:r>
              <a:rPr lang="en-US" dirty="0" smtClean="0"/>
              <a:t>Recreation and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4754880" cy="44988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are two very popular sports in Sydney.  They are Rugby and Cricket.  Cricket is Sydney’s #1 sport in the summer.  A single game of cricket can last from three to five days while playing six hours each day.</a:t>
            </a:r>
            <a:endParaRPr lang="en-US" dirty="0"/>
          </a:p>
        </p:txBody>
      </p:sp>
      <p:pic>
        <p:nvPicPr>
          <p:cNvPr id="4" name="Picture 3" descr="Cricket_2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609600"/>
            <a:ext cx="2495873" cy="2667000"/>
          </a:xfrm>
          <a:prstGeom prst="rect">
            <a:avLst/>
          </a:prstGeom>
        </p:spPr>
      </p:pic>
      <p:pic>
        <p:nvPicPr>
          <p:cNvPr id="5" name="Picture 4" descr="rugb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3200400"/>
            <a:ext cx="2667000" cy="2233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Sydney Harbor Bridge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838200"/>
            <a:ext cx="4724400" cy="4572000"/>
          </a:xfrm>
        </p:spPr>
        <p:txBody>
          <a:bodyPr/>
          <a:lstStyle/>
          <a:p>
            <a:r>
              <a:rPr lang="en-US" dirty="0" smtClean="0"/>
              <a:t>The building of the Sydney Harbor Bridge began in 1926.  It took about eight years to complete.</a:t>
            </a:r>
          </a:p>
          <a:p>
            <a:r>
              <a:rPr lang="en-US" dirty="0" smtClean="0"/>
              <a:t>The bridge took about sixty years to pay off.</a:t>
            </a:r>
          </a:p>
          <a:p>
            <a:r>
              <a:rPr lang="en-US" dirty="0" smtClean="0"/>
              <a:t>The bridge is about 4,000 feet across.</a:t>
            </a:r>
            <a:endParaRPr lang="en-US" dirty="0"/>
          </a:p>
        </p:txBody>
      </p:sp>
      <p:pic>
        <p:nvPicPr>
          <p:cNvPr id="4" name="Picture 3" descr="sydney-harbour-bridge-nigh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752600"/>
            <a:ext cx="3418093" cy="2281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1051560"/>
          </a:xfrm>
        </p:spPr>
        <p:txBody>
          <a:bodyPr/>
          <a:lstStyle/>
          <a:p>
            <a:r>
              <a:rPr lang="en-US" dirty="0" smtClean="0"/>
              <a:t>Sydney Opera House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5257800" cy="47213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Sydney Opera House was opened on October 20</a:t>
            </a:r>
            <a:r>
              <a:rPr lang="en-US" baseline="30000" dirty="0" smtClean="0"/>
              <a:t>th</a:t>
            </a:r>
            <a:r>
              <a:rPr lang="en-US" dirty="0" smtClean="0"/>
              <a:t>, 1973 by Queen Elizabeth II.</a:t>
            </a:r>
          </a:p>
          <a:p>
            <a:r>
              <a:rPr lang="en-US" dirty="0" smtClean="0"/>
              <a:t>It is one of the busiest performing acts centers in the world.  The Opera House hosts over 1,500 performances a year, with about 1.2 million people attending.</a:t>
            </a:r>
          </a:p>
          <a:p>
            <a:r>
              <a:rPr lang="en-US" dirty="0" smtClean="0"/>
              <a:t>A few groups that perform at the Sydney Opera House are Opera Australia, The Australian Ballet, The Sydney Theater Company, and The Sydney Symphony Orchestra.</a:t>
            </a:r>
            <a:endParaRPr lang="en-US" dirty="0"/>
          </a:p>
        </p:txBody>
      </p:sp>
      <p:pic>
        <p:nvPicPr>
          <p:cNvPr id="4" name="Picture 3" descr="sydney_opera_house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1371600"/>
            <a:ext cx="2636496" cy="1728788"/>
          </a:xfrm>
          <a:prstGeom prst="rect">
            <a:avLst/>
          </a:prstGeom>
        </p:spPr>
      </p:pic>
      <p:pic>
        <p:nvPicPr>
          <p:cNvPr id="5" name="Picture 4" descr="Sydney%20opera%20hou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3505200"/>
            <a:ext cx="2880360" cy="194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051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January 26</a:t>
            </a:r>
            <a:r>
              <a:rPr lang="en-US" baseline="30000" dirty="0" smtClean="0"/>
              <a:t>th</a:t>
            </a:r>
            <a:r>
              <a:rPr lang="en-US" dirty="0" smtClean="0"/>
              <a:t> is Australia Day.</a:t>
            </a:r>
          </a:p>
          <a:p>
            <a:r>
              <a:rPr lang="en-US" dirty="0" smtClean="0"/>
              <a:t>Australia is the sixth biggest country but it is also the world’s smallest continent.</a:t>
            </a:r>
          </a:p>
          <a:p>
            <a:r>
              <a:rPr lang="en-US" dirty="0" smtClean="0"/>
              <a:t>Vegemite is Australia’s most popular food.  Usually served on toast.</a:t>
            </a:r>
          </a:p>
          <a:p>
            <a:r>
              <a:rPr lang="en-US" dirty="0" smtClean="0"/>
              <a:t>It has over 100 species of unique  marsupials such as koalas and kangaroos.</a:t>
            </a:r>
          </a:p>
          <a:p>
            <a:endParaRPr lang="en-US" dirty="0"/>
          </a:p>
        </p:txBody>
      </p:sp>
      <p:pic>
        <p:nvPicPr>
          <p:cNvPr id="4" name="Picture 3" descr="4HEDF00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3505200"/>
            <a:ext cx="1723350" cy="1964574"/>
          </a:xfrm>
          <a:prstGeom prst="rect">
            <a:avLst/>
          </a:prstGeom>
        </p:spPr>
      </p:pic>
      <p:pic>
        <p:nvPicPr>
          <p:cNvPr id="5" name="Picture 4" descr="Koala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3581400"/>
            <a:ext cx="2715064" cy="2036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609600"/>
            <a:ext cx="8183880" cy="2895600"/>
          </a:xfrm>
        </p:spPr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10600" y="4648200"/>
            <a:ext cx="76200" cy="70104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266</TotalTime>
  <Words>318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Sydney, Australia</vt:lpstr>
      <vt:lpstr>History of Sydney</vt:lpstr>
      <vt:lpstr>People and Region</vt:lpstr>
      <vt:lpstr>Recreation and Activities</vt:lpstr>
      <vt:lpstr>Sydney Harbor Bridge</vt:lpstr>
      <vt:lpstr>Sydney Opera House</vt:lpstr>
      <vt:lpstr>Interesting Facts</vt:lpstr>
      <vt:lpstr>The End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Sydney, Australia</dc:title>
  <dc:creator>954426</dc:creator>
  <cp:lastModifiedBy>Ryan Omann</cp:lastModifiedBy>
  <cp:revision>29</cp:revision>
  <dcterms:created xsi:type="dcterms:W3CDTF">2011-01-07T19:30:19Z</dcterms:created>
  <dcterms:modified xsi:type="dcterms:W3CDTF">2011-01-17T19:36:27Z</dcterms:modified>
</cp:coreProperties>
</file>