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4" r:id="rId5"/>
    <p:sldId id="259" r:id="rId6"/>
    <p:sldId id="260" r:id="rId7"/>
    <p:sldId id="261" r:id="rId8"/>
    <p:sldId id="262" r:id="rId9"/>
    <p:sldId id="263"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8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793F8E1-60E9-4EA2-9391-7B0FC22FB17B}" type="datetimeFigureOut">
              <a:rPr lang="en-US" smtClean="0"/>
              <a:pPr/>
              <a:t>11/17/2010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205EB9-D20B-4EE9-992D-0A23A71B6DF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793F8E1-60E9-4EA2-9391-7B0FC22FB17B}" type="datetimeFigureOut">
              <a:rPr lang="en-US" smtClean="0"/>
              <a:pPr/>
              <a:t>11/17/2010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205EB9-D20B-4EE9-992D-0A23A71B6DF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793F8E1-60E9-4EA2-9391-7B0FC22FB17B}" type="datetimeFigureOut">
              <a:rPr lang="en-US" smtClean="0"/>
              <a:pPr/>
              <a:t>11/17/2010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205EB9-D20B-4EE9-992D-0A23A71B6DF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793F8E1-60E9-4EA2-9391-7B0FC22FB17B}" type="datetimeFigureOut">
              <a:rPr lang="en-US" smtClean="0"/>
              <a:pPr/>
              <a:t>11/17/2010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205EB9-D20B-4EE9-992D-0A23A71B6DF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793F8E1-60E9-4EA2-9391-7B0FC22FB17B}" type="datetimeFigureOut">
              <a:rPr lang="en-US" smtClean="0"/>
              <a:pPr/>
              <a:t>11/17/2010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205EB9-D20B-4EE9-992D-0A23A71B6DF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793F8E1-60E9-4EA2-9391-7B0FC22FB17B}" type="datetimeFigureOut">
              <a:rPr lang="en-US" smtClean="0"/>
              <a:pPr/>
              <a:t>11/17/2010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205EB9-D20B-4EE9-992D-0A23A71B6DF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793F8E1-60E9-4EA2-9391-7B0FC22FB17B}" type="datetimeFigureOut">
              <a:rPr lang="en-US" smtClean="0"/>
              <a:pPr/>
              <a:t>11/17/2010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F205EB9-D20B-4EE9-992D-0A23A71B6DF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793F8E1-60E9-4EA2-9391-7B0FC22FB17B}" type="datetimeFigureOut">
              <a:rPr lang="en-US" smtClean="0"/>
              <a:pPr/>
              <a:t>11/17/2010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F205EB9-D20B-4EE9-992D-0A23A71B6DF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93F8E1-60E9-4EA2-9391-7B0FC22FB17B}" type="datetimeFigureOut">
              <a:rPr lang="en-US" smtClean="0"/>
              <a:pPr/>
              <a:t>11/17/2010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F205EB9-D20B-4EE9-992D-0A23A71B6DF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793F8E1-60E9-4EA2-9391-7B0FC22FB17B}" type="datetimeFigureOut">
              <a:rPr lang="en-US" smtClean="0"/>
              <a:pPr/>
              <a:t>11/17/2010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205EB9-D20B-4EE9-992D-0A23A71B6DF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793F8E1-60E9-4EA2-9391-7B0FC22FB17B}" type="datetimeFigureOut">
              <a:rPr lang="en-US" smtClean="0"/>
              <a:pPr/>
              <a:t>11/17/2010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205EB9-D20B-4EE9-992D-0A23A71B6DF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793F8E1-60E9-4EA2-9391-7B0FC22FB17B}" type="datetimeFigureOut">
              <a:rPr lang="en-US" smtClean="0"/>
              <a:pPr/>
              <a:t>11/17/2010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205EB9-D20B-4EE9-992D-0A23A71B6DF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 T-Title</a:t>
            </a:r>
            <a:r>
              <a:rPr lang="en-US" dirty="0"/>
              <a:t>:</a:t>
            </a:r>
            <a:r>
              <a:rPr lang="en-US" dirty="0" smtClean="0"/>
              <a:t> Our Diseased World</a:t>
            </a:r>
            <a:endParaRPr lang="en-US" dirty="0"/>
          </a:p>
        </p:txBody>
      </p:sp>
      <p:sp>
        <p:nvSpPr>
          <p:cNvPr id="3" name="Subtitle 2"/>
          <p:cNvSpPr>
            <a:spLocks noGrp="1"/>
          </p:cNvSpPr>
          <p:nvPr>
            <p:ph type="subTitle" idx="1"/>
          </p:nvPr>
        </p:nvSpPr>
        <p:spPr/>
        <p:txBody>
          <a:bodyPr>
            <a:noAutofit/>
          </a:bodyPr>
          <a:lstStyle/>
          <a:p>
            <a:r>
              <a:rPr lang="en-US" sz="4000" dirty="0" smtClean="0"/>
              <a:t>We think the poem is about a disease that people are spreading around the world and it’s killing people.</a:t>
            </a:r>
            <a:endParaRPr lang="en-US" sz="4000" dirty="0"/>
          </a:p>
        </p:txBody>
      </p:sp>
      <p:pic>
        <p:nvPicPr>
          <p:cNvPr id="9218" name="Picture 2" descr="http://ts4.mm.bing.net/images/thumbnail.aspx?q=321366595083&amp;id=2320dc75d0da3e3729cfcdc98598a9b3&amp;url=http%3a%2f%2fwww.hanci.com%2fapp%2fwebroot%2ffiles%2fWorld_Aids_Day_Ribbon.png"/>
          <p:cNvPicPr>
            <a:picLocks noChangeAspect="1" noChangeArrowheads="1"/>
          </p:cNvPicPr>
          <p:nvPr/>
        </p:nvPicPr>
        <p:blipFill>
          <a:blip r:embed="rId2" cstate="print"/>
          <a:srcRect/>
          <a:stretch>
            <a:fillRect/>
          </a:stretch>
        </p:blipFill>
        <p:spPr bwMode="auto">
          <a:xfrm>
            <a:off x="3200400" y="0"/>
            <a:ext cx="2362200" cy="266700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P-Paraphrase </a:t>
            </a:r>
            <a:endParaRPr lang="en-US" dirty="0"/>
          </a:p>
        </p:txBody>
      </p:sp>
      <p:sp>
        <p:nvSpPr>
          <p:cNvPr id="3" name="Content Placeholder 2"/>
          <p:cNvSpPr>
            <a:spLocks noGrp="1"/>
          </p:cNvSpPr>
          <p:nvPr>
            <p:ph idx="1"/>
          </p:nvPr>
        </p:nvSpPr>
        <p:spPr/>
        <p:txBody>
          <a:bodyPr>
            <a:normAutofit/>
          </a:bodyPr>
          <a:lstStyle/>
          <a:p>
            <a:r>
              <a:rPr lang="en-US" sz="4000" dirty="0" smtClean="0"/>
              <a:t>This poem is about the speaker talking to Grandpa. The speaker is telling him that there is a disease that is killing a lot of people and they don’t have the cure for it yet.</a:t>
            </a:r>
            <a:endParaRPr lang="en-US" sz="4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C-Connotation</a:t>
            </a:r>
            <a:endParaRPr lang="en-US" dirty="0"/>
          </a:p>
        </p:txBody>
      </p:sp>
      <p:sp>
        <p:nvSpPr>
          <p:cNvPr id="3" name="Content Placeholder 2"/>
          <p:cNvSpPr>
            <a:spLocks noGrp="1"/>
          </p:cNvSpPr>
          <p:nvPr>
            <p:ph idx="1"/>
          </p:nvPr>
        </p:nvSpPr>
        <p:spPr/>
        <p:txBody>
          <a:bodyPr>
            <a:normAutofit/>
          </a:bodyPr>
          <a:lstStyle/>
          <a:p>
            <a:r>
              <a:rPr lang="en-US" sz="3000" u="sng" dirty="0" smtClean="0"/>
              <a:t>Firmament</a:t>
            </a:r>
            <a:r>
              <a:rPr lang="en-US" sz="3000" dirty="0" smtClean="0"/>
              <a:t>- The expanse of the heavens the, sky (considered as fixed above the earth).</a:t>
            </a:r>
          </a:p>
          <a:p>
            <a:r>
              <a:rPr lang="en-US" sz="3000" u="sng" dirty="0" smtClean="0"/>
              <a:t>Begetting</a:t>
            </a:r>
            <a:r>
              <a:rPr lang="en-US" sz="3000" dirty="0" smtClean="0"/>
              <a:t>- To father, to cause or create.</a:t>
            </a:r>
          </a:p>
          <a:p>
            <a:r>
              <a:rPr lang="en-US" sz="3000" u="sng" dirty="0" smtClean="0"/>
              <a:t>Kinsman</a:t>
            </a:r>
            <a:r>
              <a:rPr lang="en-US" sz="3000" dirty="0" smtClean="0"/>
              <a:t>- A blood relation or a relation by marriage. </a:t>
            </a:r>
          </a:p>
          <a:p>
            <a:r>
              <a:rPr lang="en-US" sz="3000" u="sng" dirty="0" smtClean="0"/>
              <a:t>Simile</a:t>
            </a:r>
            <a:r>
              <a:rPr lang="en-US" sz="3000" dirty="0" smtClean="0"/>
              <a:t>- It’s not all that rosy grandpa, we are dying like flies.</a:t>
            </a:r>
          </a:p>
        </p:txBody>
      </p:sp>
      <p:pic>
        <p:nvPicPr>
          <p:cNvPr id="6146" name="Picture 2" descr="skeleton.gif"/>
          <p:cNvPicPr>
            <a:picLocks noChangeAspect="1" noChangeArrowheads="1"/>
          </p:cNvPicPr>
          <p:nvPr/>
        </p:nvPicPr>
        <p:blipFill>
          <a:blip r:embed="rId2" cstate="print"/>
          <a:srcRect/>
          <a:stretch>
            <a:fillRect/>
          </a:stretch>
        </p:blipFill>
        <p:spPr bwMode="auto">
          <a:xfrm>
            <a:off x="7924800" y="0"/>
            <a:ext cx="1219200" cy="2590799"/>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C-Connotation (continued)</a:t>
            </a:r>
            <a:endParaRPr lang="en-US" dirty="0"/>
          </a:p>
        </p:txBody>
      </p:sp>
      <p:sp>
        <p:nvSpPr>
          <p:cNvPr id="3" name="Content Placeholder 2"/>
          <p:cNvSpPr>
            <a:spLocks noGrp="1"/>
          </p:cNvSpPr>
          <p:nvPr>
            <p:ph idx="1"/>
          </p:nvPr>
        </p:nvSpPr>
        <p:spPr/>
        <p:txBody>
          <a:bodyPr/>
          <a:lstStyle/>
          <a:p>
            <a:r>
              <a:rPr lang="en-US" u="sng" dirty="0" smtClean="0"/>
              <a:t>Personification</a:t>
            </a:r>
            <a:r>
              <a:rPr lang="en-US" dirty="0" smtClean="0"/>
              <a:t>- Beauty that might have outshone the sun is so swiftly, so completely, and so suddenly disfigured. </a:t>
            </a:r>
          </a:p>
          <a:p>
            <a:r>
              <a:rPr lang="en-US" u="sng" dirty="0" smtClean="0"/>
              <a:t>Personification</a:t>
            </a:r>
            <a:r>
              <a:rPr lang="en-US" dirty="0" smtClean="0"/>
              <a:t>- You wait and you pray for wonders knowing that the end has like the beginning crept upon time and crept upon </a:t>
            </a:r>
            <a:r>
              <a:rPr lang="en-US" smtClean="0"/>
              <a:t>the beginning.</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A-Attitude</a:t>
            </a:r>
            <a:endParaRPr lang="en-US" dirty="0"/>
          </a:p>
        </p:txBody>
      </p:sp>
      <p:sp>
        <p:nvSpPr>
          <p:cNvPr id="3" name="Content Placeholder 2"/>
          <p:cNvSpPr>
            <a:spLocks noGrp="1"/>
          </p:cNvSpPr>
          <p:nvPr>
            <p:ph idx="1"/>
          </p:nvPr>
        </p:nvSpPr>
        <p:spPr/>
        <p:txBody>
          <a:bodyPr/>
          <a:lstStyle/>
          <a:p>
            <a:r>
              <a:rPr lang="en-US" sz="4000" dirty="0" smtClean="0"/>
              <a:t>We think the speaker is sad because all the people around him are dying, but also happy because he and his grandfather are still alive.</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Attitude</a:t>
            </a:r>
            <a:endParaRPr lang="en-US" dirty="0"/>
          </a:p>
        </p:txBody>
      </p:sp>
      <p:sp>
        <p:nvSpPr>
          <p:cNvPr id="3" name="Content Placeholder 2"/>
          <p:cNvSpPr>
            <a:spLocks noGrp="1"/>
          </p:cNvSpPr>
          <p:nvPr>
            <p:ph idx="1"/>
          </p:nvPr>
        </p:nvSpPr>
        <p:spPr/>
        <p:txBody>
          <a:bodyPr>
            <a:normAutofit/>
          </a:bodyPr>
          <a:lstStyle/>
          <a:p>
            <a:r>
              <a:rPr lang="en-US" sz="4000" dirty="0" smtClean="0"/>
              <a:t>We think that the poet is thinking that people need to know that people are dying of diseases and sicknesses caused by diseases like aids and there isn’t a cure for them yet.</a:t>
            </a:r>
            <a:endParaRPr lang="en-US" sz="40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S-Shift</a:t>
            </a:r>
            <a:endParaRPr lang="en-US" dirty="0"/>
          </a:p>
        </p:txBody>
      </p:sp>
      <p:sp>
        <p:nvSpPr>
          <p:cNvPr id="3" name="Content Placeholder 2"/>
          <p:cNvSpPr>
            <a:spLocks noGrp="1"/>
          </p:cNvSpPr>
          <p:nvPr>
            <p:ph idx="1"/>
          </p:nvPr>
        </p:nvSpPr>
        <p:spPr/>
        <p:txBody>
          <a:bodyPr/>
          <a:lstStyle/>
          <a:p>
            <a:r>
              <a:rPr lang="en-US" dirty="0" smtClean="0"/>
              <a:t>We think the speaker shifts from being sad to being angry. At the beginning he talks about you seeing you friends and family dying before your very eyes. At the end he gets angry because they had herbs to heal diseases like this but they traded them for things like sugar.</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Title (Again)</a:t>
            </a:r>
            <a:endParaRPr lang="en-US" dirty="0"/>
          </a:p>
        </p:txBody>
      </p:sp>
      <p:sp>
        <p:nvSpPr>
          <p:cNvPr id="3" name="Content Placeholder 2"/>
          <p:cNvSpPr>
            <a:spLocks noGrp="1"/>
          </p:cNvSpPr>
          <p:nvPr>
            <p:ph idx="1"/>
          </p:nvPr>
        </p:nvSpPr>
        <p:spPr/>
        <p:txBody>
          <a:bodyPr/>
          <a:lstStyle/>
          <a:p>
            <a:r>
              <a:rPr lang="en-US" dirty="0" smtClean="0"/>
              <a:t>We still think the title is about people dying of a disease because it says that people are dropping like flies and your family and friends are dying because of a sickness like A.I.D.S. </a:t>
            </a:r>
            <a:endParaRPr lang="en-US" dirty="0"/>
          </a:p>
        </p:txBody>
      </p:sp>
      <p:pic>
        <p:nvPicPr>
          <p:cNvPr id="4" name="Picture 2" descr="http://ts4.mm.bing.net/images/thumbnail.aspx?q=321366595083&amp;id=2320dc75d0da3e3729cfcdc98598a9b3&amp;url=http%3a%2f%2fwww.hanci.com%2fapp%2fwebroot%2ffiles%2fWorld_Aids_Day_Ribbon.png"/>
          <p:cNvPicPr>
            <a:picLocks noChangeAspect="1" noChangeArrowheads="1"/>
          </p:cNvPicPr>
          <p:nvPr/>
        </p:nvPicPr>
        <p:blipFill>
          <a:blip r:embed="rId2" cstate="print"/>
          <a:srcRect/>
          <a:stretch>
            <a:fillRect/>
          </a:stretch>
        </p:blipFill>
        <p:spPr bwMode="auto">
          <a:xfrm>
            <a:off x="2971800" y="3581400"/>
            <a:ext cx="2362200" cy="327660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C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T-Theme</a:t>
            </a:r>
            <a:endParaRPr lang="en-US" dirty="0"/>
          </a:p>
        </p:txBody>
      </p:sp>
      <p:sp>
        <p:nvSpPr>
          <p:cNvPr id="3" name="Content Placeholder 2"/>
          <p:cNvSpPr>
            <a:spLocks noGrp="1"/>
          </p:cNvSpPr>
          <p:nvPr>
            <p:ph idx="1"/>
          </p:nvPr>
        </p:nvSpPr>
        <p:spPr/>
        <p:txBody>
          <a:bodyPr/>
          <a:lstStyle/>
          <a:p>
            <a:r>
              <a:rPr lang="en-US" dirty="0" smtClean="0"/>
              <a:t>We think the theme is that even if diseases around the world happen you shouldn’t try and ignore it.</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D8D0C8"/>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TotalTime>
  <Words>343</Words>
  <Application>Microsoft Office PowerPoint</Application>
  <PresentationFormat>On-screen Show (4:3)</PresentationFormat>
  <Paragraphs>22</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 T-Title: Our Diseased World</vt:lpstr>
      <vt:lpstr>P-Paraphrase </vt:lpstr>
      <vt:lpstr>C-Connotation</vt:lpstr>
      <vt:lpstr>C-Connotation (continued)</vt:lpstr>
      <vt:lpstr>A-Attitude</vt:lpstr>
      <vt:lpstr>A- Attitude</vt:lpstr>
      <vt:lpstr>S-Shift</vt:lpstr>
      <vt:lpstr>Title (Again)</vt:lpstr>
      <vt:lpstr>T-Theme</vt:lpstr>
    </vt:vector>
  </TitlesOfParts>
  <Company>I.S.D. 742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T-Title: Our Diseased World</dc:title>
  <dc:creator>953255</dc:creator>
  <cp:lastModifiedBy>953255</cp:lastModifiedBy>
  <cp:revision>8</cp:revision>
  <dcterms:created xsi:type="dcterms:W3CDTF">2010-11-16T16:33:15Z</dcterms:created>
  <dcterms:modified xsi:type="dcterms:W3CDTF">2010-11-17T16:36:56Z</dcterms:modified>
</cp:coreProperties>
</file>