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E6783-DA7C-469C-8A59-787FDF6DB583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0295A-D435-4E23-9E2E-B99A9F7D0F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0295A-D435-4E23-9E2E-B99A9F7D0F8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D0D8AA1-2081-4BA6-B233-B728C7618C38}" type="datetimeFigureOut">
              <a:rPr lang="en-US" smtClean="0"/>
              <a:pPr/>
              <a:t>4/22/2011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D9A240-8EDF-49C6-85B2-E248ED6650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Music_of_Thailand" TargetMode="External"/><Relationship Id="rId3" Type="http://schemas.openxmlformats.org/officeDocument/2006/relationships/hyperlink" Target="http://www.state.gov/r/pa/ei/bgn/2814.htm" TargetMode="External"/><Relationship Id="rId7" Type="http://schemas.openxmlformats.org/officeDocument/2006/relationships/hyperlink" Target="http://en.wikipedia.org/wiki/Geography_of_Thailand" TargetMode="External"/><Relationship Id="rId2" Type="http://schemas.openxmlformats.org/officeDocument/2006/relationships/hyperlink" Target="http://en.wikipedia.org/wiki/Thailan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Culture_of_Thailand" TargetMode="External"/><Relationship Id="rId5" Type="http://schemas.openxmlformats.org/officeDocument/2006/relationships/hyperlink" Target="http://en.wikipedia.org/wiki/History_of_Thailand" TargetMode="External"/><Relationship Id="rId4" Type="http://schemas.openxmlformats.org/officeDocument/2006/relationships/hyperlink" Target="https://www.cia.gov/library/publications/the-world-factbook/geos/th.html" TargetMode="External"/><Relationship Id="rId9" Type="http://schemas.openxmlformats.org/officeDocument/2006/relationships/hyperlink" Target="http://www.thaiworldview.com/animal/animal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THAILAND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Karly Behl. (: 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6633"/>
          </a:solidFill>
          <a:ln>
            <a:solidFill>
              <a:srgbClr val="996633"/>
            </a:solidFill>
          </a:ln>
          <a:effectLst>
            <a:glow rad="101600">
              <a:srgbClr val="996633">
                <a:alpha val="40000"/>
              </a:srgb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RESOURCES: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omic Sans MS" pitchFamily="66" charset="0"/>
                <a:hlinkClick r:id="rId2"/>
              </a:rPr>
              <a:t>http://en.wikipedia.org/wiki/Thailand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  <a:hlinkClick r:id="rId3"/>
              </a:rPr>
              <a:t>http://www.state.gov/r/pa/ei/bgn/2814.htm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  <a:hlinkClick r:id="rId4"/>
              </a:rPr>
              <a:t>https://www.cia.gov/library/publications/the-world-factbook/geos/th.html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  <a:hlinkClick r:id="rId5"/>
              </a:rPr>
              <a:t>http://en.wikipedia.org/wiki/History_of_Thailand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  <a:hlinkClick r:id="rId6"/>
              </a:rPr>
              <a:t>http://en.wikipedia.org/wiki/Culture_of_Thailand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  <a:hlinkClick r:id="rId7"/>
              </a:rPr>
              <a:t>http://</a:t>
            </a:r>
            <a:r>
              <a:rPr lang="en-US" sz="2000" dirty="0" smtClean="0">
                <a:latin typeface="Comic Sans MS" pitchFamily="66" charset="0"/>
                <a:hlinkClick r:id="rId7"/>
              </a:rPr>
              <a:t>en.wikipedia.org/wiki/Geography_of_Thailand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  <a:hlinkClick r:id="rId8"/>
              </a:rPr>
              <a:t>http://</a:t>
            </a:r>
            <a:r>
              <a:rPr lang="en-US" sz="2000" dirty="0" smtClean="0">
                <a:latin typeface="Comic Sans MS" pitchFamily="66" charset="0"/>
                <a:hlinkClick r:id="rId8"/>
              </a:rPr>
              <a:t>en.wikipedia.org/wiki/Music_of_Thailand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  <a:hlinkClick r:id="rId9"/>
              </a:rPr>
              <a:t>http://www.thaiworldview.com/animal/animal.htm</a:t>
            </a:r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6633"/>
          </a:solidFill>
          <a:ln>
            <a:solidFill>
              <a:srgbClr val="996633"/>
            </a:solidFill>
          </a:ln>
          <a:effectLst>
            <a:glow rad="101600">
              <a:srgbClr val="996633">
                <a:alpha val="60000"/>
              </a:srgbClr>
            </a:glow>
            <a:innerShdw blurRad="114300">
              <a:prstClr val="black"/>
            </a:inn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CULTURE: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latin typeface="Comic Sans MS" pitchFamily="66" charset="0"/>
              </a:rPr>
              <a:t>Thailand’s culture was influenced by other cultures like Chinese, Lao, Burmese, Cambodian and the Indian cultures.</a:t>
            </a:r>
          </a:p>
          <a:p>
            <a:r>
              <a:rPr lang="en-US" sz="2200" dirty="0" smtClean="0">
                <a:latin typeface="Comic Sans MS" pitchFamily="66" charset="0"/>
              </a:rPr>
              <a:t>The culture of Thailand is also influenced by where Thailand is located on the Earth. </a:t>
            </a:r>
          </a:p>
          <a:p>
            <a:r>
              <a:rPr lang="en-US" sz="2200" dirty="0" smtClean="0">
                <a:latin typeface="Comic Sans MS" pitchFamily="66" charset="0"/>
              </a:rPr>
              <a:t>The visual art of Thailand was traditionally Buddhist</a:t>
            </a:r>
          </a:p>
          <a:p>
            <a:r>
              <a:rPr lang="en-US" sz="2200" dirty="0" smtClean="0">
                <a:latin typeface="Comic Sans MS" pitchFamily="66" charset="0"/>
              </a:rPr>
              <a:t>The most popular sport in Thailand is soccer. </a:t>
            </a:r>
          </a:p>
          <a:p>
            <a:r>
              <a:rPr lang="en-US" sz="2200" dirty="0" smtClean="0">
                <a:latin typeface="Comic Sans MS" pitchFamily="66" charset="0"/>
              </a:rPr>
              <a:t>An important holiday in the Thai culture is Thai new year. On Thai new year, which lasts from April 13 – April 15 every year, people usually squirt water at each other with squirt guns, and throw scented talcum powder at each other to symbolize cleansing.</a:t>
            </a:r>
            <a:endParaRPr lang="en-US" sz="2200" dirty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6633"/>
          </a:solidFill>
          <a:ln>
            <a:solidFill>
              <a:srgbClr val="996633"/>
            </a:solidFill>
          </a:ln>
          <a:effectLst>
            <a:glow rad="101600">
              <a:srgbClr val="996633">
                <a:alpha val="40000"/>
              </a:srgbClr>
            </a:glow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FOOD: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latin typeface="Comic Sans MS" pitchFamily="66" charset="0"/>
              </a:rPr>
              <a:t>Rice is the most common food found in Thailand. </a:t>
            </a:r>
          </a:p>
          <a:p>
            <a:r>
              <a:rPr lang="en-US" sz="2600" dirty="0" smtClean="0">
                <a:latin typeface="Comic Sans MS" pitchFamily="66" charset="0"/>
              </a:rPr>
              <a:t>People in Thailand don’t like to have rice alone, so they usually have a side dish with it.</a:t>
            </a:r>
          </a:p>
          <a:p>
            <a:r>
              <a:rPr lang="en-US" sz="2600" dirty="0" smtClean="0">
                <a:latin typeface="Comic Sans MS" pitchFamily="66" charset="0"/>
              </a:rPr>
              <a:t>People in Thailand will eat rice for any meal in the day, including breakfast.</a:t>
            </a:r>
          </a:p>
          <a:p>
            <a:r>
              <a:rPr lang="en-US" sz="2600" dirty="0" smtClean="0">
                <a:latin typeface="Comic Sans MS" pitchFamily="66" charset="0"/>
              </a:rPr>
              <a:t>The food in Thailand is known for being hot &amp; spicy. </a:t>
            </a:r>
          </a:p>
          <a:p>
            <a:r>
              <a:rPr lang="en-US" sz="2600" dirty="0" smtClean="0">
                <a:latin typeface="Comic Sans MS" pitchFamily="66" charset="0"/>
              </a:rPr>
              <a:t>In the south, food is spicy, hot, and salty, but never sweet. 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7498080" cy="1143000"/>
          </a:xfrm>
          <a:solidFill>
            <a:srgbClr val="996633"/>
          </a:solidFill>
          <a:ln>
            <a:solidFill>
              <a:srgbClr val="996633"/>
            </a:solidFill>
          </a:ln>
          <a:effectLst>
            <a:glow rad="101600">
              <a:srgbClr val="996633">
                <a:alpha val="40000"/>
              </a:srgb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smtClean="0">
                <a:latin typeface="Comic Sans MS" pitchFamily="66" charset="0"/>
              </a:rPr>
              <a:t>MUSIC: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Today, the music in Thailand comes from modern Asian, European and American types of music.</a:t>
            </a:r>
          </a:p>
          <a:p>
            <a:r>
              <a:rPr lang="en-US" dirty="0" smtClean="0">
                <a:latin typeface="Comic Sans MS" pitchFamily="66" charset="0"/>
              </a:rPr>
              <a:t>The most popular types of music in Thailand are </a:t>
            </a:r>
            <a:r>
              <a:rPr lang="en-US" dirty="0" err="1" smtClean="0">
                <a:latin typeface="Comic Sans MS" pitchFamily="66" charset="0"/>
              </a:rPr>
              <a:t>luk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thung</a:t>
            </a:r>
            <a:r>
              <a:rPr lang="en-US" dirty="0" smtClean="0">
                <a:latin typeface="Comic Sans MS" pitchFamily="66" charset="0"/>
              </a:rPr>
              <a:t>, or Thai country music, and </a:t>
            </a:r>
            <a:r>
              <a:rPr lang="en-US" dirty="0" err="1" smtClean="0">
                <a:latin typeface="Comic Sans MS" pitchFamily="66" charset="0"/>
              </a:rPr>
              <a:t>mor</a:t>
            </a:r>
            <a:r>
              <a:rPr lang="en-US" dirty="0" smtClean="0">
                <a:latin typeface="Comic Sans MS" pitchFamily="66" charset="0"/>
              </a:rPr>
              <a:t> lam, or Thai folk dance music, which are more like the music of Laos.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6633"/>
          </a:solidFill>
          <a:ln>
            <a:solidFill>
              <a:srgbClr val="996633"/>
            </a:solidFill>
          </a:ln>
          <a:effectLst>
            <a:glow rad="101600">
              <a:srgbClr val="996633">
                <a:alpha val="40000"/>
              </a:srgb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GEOGRAPHY: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latin typeface="Comic Sans MS" pitchFamily="66" charset="0"/>
              </a:rPr>
              <a:t>Thailand is 514,000 square kilometers. </a:t>
            </a:r>
          </a:p>
          <a:p>
            <a:r>
              <a:rPr lang="en-US" sz="2600" dirty="0" smtClean="0">
                <a:latin typeface="Comic Sans MS" pitchFamily="66" charset="0"/>
              </a:rPr>
              <a:t>It lies in the southeastern part of Asia. </a:t>
            </a:r>
          </a:p>
          <a:p>
            <a:r>
              <a:rPr lang="en-US" sz="2600" dirty="0" smtClean="0">
                <a:latin typeface="Comic Sans MS" pitchFamily="66" charset="0"/>
              </a:rPr>
              <a:t>Where Thailand is located influenced their culture and society.</a:t>
            </a:r>
          </a:p>
          <a:p>
            <a:r>
              <a:rPr lang="en-US" sz="2600" dirty="0" smtClean="0">
                <a:latin typeface="Comic Sans MS" pitchFamily="66" charset="0"/>
              </a:rPr>
              <a:t>Most of Thailand has a warm, tropical climate. </a:t>
            </a:r>
          </a:p>
          <a:p>
            <a:r>
              <a:rPr lang="en-US" sz="2600" dirty="0" smtClean="0">
                <a:latin typeface="Comic Sans MS" pitchFamily="66" charset="0"/>
              </a:rPr>
              <a:t>Mountains cover much of northern Thailand. </a:t>
            </a:r>
          </a:p>
          <a:p>
            <a:r>
              <a:rPr lang="en-US" sz="2600" dirty="0" smtClean="0">
                <a:latin typeface="Comic Sans MS" pitchFamily="66" charset="0"/>
              </a:rPr>
              <a:t>Burma, Laos, Cambodia, and Malaysia border Thailand.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endParaRPr lang="en-US" sz="2400" dirty="0" smtClean="0">
              <a:latin typeface="Comic Sans MS" pitchFamily="66" charset="0"/>
            </a:endParaRPr>
          </a:p>
          <a:p>
            <a:endParaRPr lang="en-US" sz="2400" dirty="0" smtClean="0">
              <a:latin typeface="Comic Sans MS" pitchFamily="66" charset="0"/>
            </a:endParaRPr>
          </a:p>
          <a:p>
            <a:endParaRPr lang="en-US" sz="2200" dirty="0" smtClean="0">
              <a:latin typeface="Comic Sans MS" pitchFamily="66" charset="0"/>
            </a:endParaRPr>
          </a:p>
          <a:p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6633"/>
          </a:solidFill>
          <a:ln>
            <a:solidFill>
              <a:srgbClr val="996633"/>
            </a:solidFill>
          </a:ln>
          <a:effectLst>
            <a:glow rad="101600">
              <a:srgbClr val="996633">
                <a:alpha val="40000"/>
              </a:srgb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HISTORY: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>
                <a:latin typeface="Comic Sans MS" pitchFamily="66" charset="0"/>
              </a:rPr>
              <a:t>Thailand has been inhabited by humans at least since the Paleolithic period, about 40,000 years ago.</a:t>
            </a:r>
          </a:p>
          <a:p>
            <a:r>
              <a:rPr lang="en-US" sz="2200" dirty="0" smtClean="0">
                <a:latin typeface="Comic Sans MS" pitchFamily="66" charset="0"/>
              </a:rPr>
              <a:t>Thailand was established in the mid fourteenth century.</a:t>
            </a:r>
          </a:p>
          <a:p>
            <a:r>
              <a:rPr lang="en-US" sz="2200" dirty="0" smtClean="0">
                <a:latin typeface="Comic Sans MS" pitchFamily="66" charset="0"/>
              </a:rPr>
              <a:t>Thailand was known as Siam until 1939.</a:t>
            </a:r>
          </a:p>
          <a:p>
            <a:r>
              <a:rPr lang="en-US" sz="2200" dirty="0" smtClean="0">
                <a:latin typeface="Comic Sans MS" pitchFamily="66" charset="0"/>
              </a:rPr>
              <a:t>In alliance with Japan during World War 2, Thailand became a US treaty ally in 1954 after sending troops to Korea and fighting with the US in Vietnam. </a:t>
            </a:r>
          </a:p>
          <a:p>
            <a:r>
              <a:rPr lang="en-US" sz="2200" dirty="0" smtClean="0">
                <a:latin typeface="Comic Sans MS" pitchFamily="66" charset="0"/>
              </a:rPr>
              <a:t>Before the arrival of the Thai people and culture into what is now Thailand, the region was home to a number of indigenous Malay civilizations.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6633"/>
          </a:solidFill>
          <a:ln>
            <a:solidFill>
              <a:srgbClr val="996633"/>
            </a:solidFill>
          </a:ln>
          <a:effectLst>
            <a:glow rad="101600">
              <a:srgbClr val="996633">
                <a:alpha val="40000"/>
              </a:srgb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ANIMALS: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Elephant- Elephants have always played an important role in Thailand. </a:t>
            </a:r>
            <a:r>
              <a:rPr lang="en-US" dirty="0" smtClean="0">
                <a:latin typeface="Comic Sans MS" pitchFamily="66" charset="0"/>
              </a:rPr>
              <a:t>Ten years ago there was around 4,000 elephants in Thailand. Today, around 2,500 remain. 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Snake- The snake plays an important role in the Thai religion, Buddhism</a:t>
            </a:r>
            <a:r>
              <a:rPr lang="en-US" dirty="0" smtClean="0">
                <a:latin typeface="Comic Sans MS" pitchFamily="66" charset="0"/>
              </a:rPr>
              <a:t>. If you see a snake pass in front of you, it is believed that you will receive money within the next few days. 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Tiger- Tigers are endangered in Thailand, there is less than 150. Tigers are killed for their bones, and skin. They are used in traditional Chinese medicines. </a:t>
            </a:r>
          </a:p>
          <a:p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6633"/>
          </a:solidFill>
          <a:ln>
            <a:solidFill>
              <a:srgbClr val="996633"/>
            </a:solidFill>
          </a:ln>
          <a:effectLst>
            <a:glow rad="101600">
              <a:srgbClr val="996633">
                <a:alpha val="40000"/>
              </a:srgb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PEOPLE: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200" dirty="0" smtClean="0">
                <a:latin typeface="Comic Sans MS" pitchFamily="66" charset="0"/>
              </a:rPr>
              <a:t>The population of Thailand is 66,720,153.</a:t>
            </a:r>
          </a:p>
          <a:p>
            <a:r>
              <a:rPr lang="en-US" sz="2200" dirty="0" smtClean="0">
                <a:latin typeface="Comic Sans MS" pitchFamily="66" charset="0"/>
              </a:rPr>
              <a:t>The ethnicity of Thailand is, Thai (75%), Chinese (14%), other (11%). </a:t>
            </a:r>
          </a:p>
          <a:p>
            <a:r>
              <a:rPr lang="en-US" sz="2200" dirty="0" smtClean="0">
                <a:latin typeface="Comic Sans MS" pitchFamily="66" charset="0"/>
              </a:rPr>
              <a:t>The life expectancy for a typical person living in Thailand is around 73 years. </a:t>
            </a:r>
          </a:p>
          <a:p>
            <a:r>
              <a:rPr lang="en-US" sz="2200" dirty="0" smtClean="0">
                <a:latin typeface="Comic Sans MS" pitchFamily="66" charset="0"/>
              </a:rPr>
              <a:t>The religions that exist in Thailand are, Buddhist 94.6%, Muslim 4.6%, Christian 0.7%, other 0.1%. </a:t>
            </a:r>
          </a:p>
          <a:p>
            <a:r>
              <a:rPr lang="en-US" sz="2200" dirty="0" smtClean="0">
                <a:latin typeface="Comic Sans MS" pitchFamily="66" charset="0"/>
              </a:rPr>
              <a:t>The people of Thailand like to have a close relationship with their family members, and like spending time with them.</a:t>
            </a:r>
          </a:p>
          <a:p>
            <a:r>
              <a:rPr lang="en-US" sz="2200" dirty="0" smtClean="0">
                <a:latin typeface="Comic Sans MS" pitchFamily="66" charset="0"/>
              </a:rPr>
              <a:t>Several generations of one family will often live in one house.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98080" cy="1143000"/>
          </a:xfrm>
          <a:solidFill>
            <a:srgbClr val="996633"/>
          </a:solidFill>
          <a:ln>
            <a:solidFill>
              <a:srgbClr val="996633"/>
            </a:solidFill>
          </a:ln>
          <a:effectLst>
            <a:glow rad="101600">
              <a:srgbClr val="996633">
                <a:alpha val="40000"/>
              </a:srgb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RANDOM FACTS: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0"/>
            <a:ext cx="7498080" cy="48006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April is the hottest month in Thailand.</a:t>
            </a:r>
          </a:p>
          <a:p>
            <a:r>
              <a:rPr lang="en-US" dirty="0" smtClean="0">
                <a:latin typeface="Comic Sans MS" pitchFamily="66" charset="0"/>
              </a:rPr>
              <a:t>Hula hooping has become popular in </a:t>
            </a:r>
            <a:r>
              <a:rPr lang="en-US" dirty="0" smtClean="0"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hailand in the past year. </a:t>
            </a: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In Thailand you have to take your shoes off in school and at church.</a:t>
            </a:r>
          </a:p>
          <a:p>
            <a:r>
              <a:rPr lang="en-US" dirty="0" smtClean="0">
                <a:latin typeface="Comic Sans MS" pitchFamily="66" charset="0"/>
              </a:rPr>
              <a:t>There are stray dogs everywhere. </a:t>
            </a:r>
          </a:p>
          <a:p>
            <a:r>
              <a:rPr lang="en-US" dirty="0" smtClean="0">
                <a:latin typeface="Comic Sans MS" pitchFamily="66" charset="0"/>
              </a:rPr>
              <a:t>Hello Kitty is popular </a:t>
            </a:r>
            <a:r>
              <a:rPr lang="en-US" smtClean="0">
                <a:latin typeface="Comic Sans MS" pitchFamily="66" charset="0"/>
              </a:rPr>
              <a:t>in Thailand. </a:t>
            </a:r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267</TotalTime>
  <Words>585</Words>
  <Application>Microsoft Office PowerPoint</Application>
  <PresentationFormat>On-screen Show (4:3)</PresentationFormat>
  <Paragraphs>64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THAILAND </vt:lpstr>
      <vt:lpstr>CULTURE: </vt:lpstr>
      <vt:lpstr>FOOD:</vt:lpstr>
      <vt:lpstr>MUSIC: </vt:lpstr>
      <vt:lpstr>GEOGRAPHY: </vt:lpstr>
      <vt:lpstr>HISTORY:</vt:lpstr>
      <vt:lpstr>ANIMALS:</vt:lpstr>
      <vt:lpstr>PEOPLE: </vt:lpstr>
      <vt:lpstr>RANDOM FACTS: </vt:lpstr>
      <vt:lpstr>RESOURCES: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957318</dc:creator>
  <cp:lastModifiedBy>Melissa</cp:lastModifiedBy>
  <cp:revision>24</cp:revision>
  <dcterms:created xsi:type="dcterms:W3CDTF">2011-03-28T16:54:29Z</dcterms:created>
  <dcterms:modified xsi:type="dcterms:W3CDTF">2011-04-23T01:01:14Z</dcterms:modified>
</cp:coreProperties>
</file>