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1" r:id="rId5"/>
    <p:sldId id="259"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8" name="Slide Number Placeholder 7"/>
          <p:cNvSpPr>
            <a:spLocks noGrp="1"/>
          </p:cNvSpPr>
          <p:nvPr>
            <p:ph type="sldNum" sz="quarter" idx="11"/>
          </p:nvPr>
        </p:nvSpPr>
        <p:spPr/>
        <p:txBody>
          <a:bodyPr/>
          <a:lstStyle/>
          <a:p>
            <a:fld id="{4BFC4189-26D4-4DAF-8B70-F6DAE54AA655}"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66CC11-8C24-4C6D-B4CD-AAAEF7E28782}" type="datetimeFigureOut">
              <a:rPr lang="en-US" smtClean="0"/>
              <a:pPr/>
              <a:t>11/1/2010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4BFC4189-26D4-4DAF-8B70-F6DAE54AA65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EF66CC11-8C24-4C6D-B4CD-AAAEF7E28782}" type="datetimeFigureOut">
              <a:rPr lang="en-US" smtClean="0"/>
              <a:pPr/>
              <a:t>11/1/2010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FC4189-26D4-4DAF-8B70-F6DAE54AA65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F66CC11-8C24-4C6D-B4CD-AAAEF7E28782}" type="datetimeFigureOut">
              <a:rPr lang="en-US" smtClean="0"/>
              <a:pPr/>
              <a:t>11/1/2010</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BFC4189-26D4-4DAF-8B70-F6DAE54AA65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om/imgres?imgurl=http://www.autoblog.com/media/2006/11/vtol2.jpg&amp;imgrefurl=http://www.autoblog.com/2006/11/12/the-hammerhead-is-this-the-flying-car-weve-been-waiting-for/&amp;usg=__p5wsRDvwCdfSyrBgjCos0vLa8Zw=&amp;h=768&amp;w=1024&amp;sz=73&amp;hl=en&amp;start=6&amp;zoom=1&amp;um=1&amp;itbs=1&amp;tbnid=c3M_t1j9FCYBHM:&amp;tbnh=113&amp;tbnw=150&amp;prev=/images?q=flying+car&amp;um=1&amp;hl=en&amp;safe=active&amp;sa=N&amp;tbs=isch:1"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vantGarde" pitchFamily="34" charset="0"/>
              </a:rPr>
              <a:t>The Ear, The Eye, and The Arm</a:t>
            </a:r>
            <a:endParaRPr lang="en-US" dirty="0">
              <a:latin typeface="AvantGarde" pitchFamily="34" charset="0"/>
            </a:endParaRPr>
          </a:p>
        </p:txBody>
      </p:sp>
      <p:sp>
        <p:nvSpPr>
          <p:cNvPr id="3" name="Subtitle 2"/>
          <p:cNvSpPr>
            <a:spLocks noGrp="1"/>
          </p:cNvSpPr>
          <p:nvPr>
            <p:ph type="subTitle" idx="1"/>
          </p:nvPr>
        </p:nvSpPr>
        <p:spPr/>
        <p:txBody>
          <a:bodyPr/>
          <a:lstStyle/>
          <a:p>
            <a:r>
              <a:rPr lang="en-US" dirty="0" smtClean="0"/>
              <a:t>Book by Nancy Farmer.  Power point by Stephen </a:t>
            </a:r>
            <a:r>
              <a:rPr lang="en-US" dirty="0" err="1" smtClean="0"/>
              <a:t>Gruenke</a:t>
            </a:r>
            <a:r>
              <a:rPr lang="en-US" dirty="0" smtClean="0"/>
              <a:t>. </a:t>
            </a:r>
            <a:endParaRPr lang="en-US" dirty="0"/>
          </a:p>
        </p:txBody>
      </p:sp>
      <p:pic>
        <p:nvPicPr>
          <p:cNvPr id="35842" name="Picture 2" descr="http://ts3.mm.bing.net/images/thumbnail.aspx?q=282999729150&amp;id=9e61619a20729da054a39ae33f8c7de2&amp;url=http%3a%2f%2fwww.keyboardlessons.com%2fincludes%2fimages%2fcontent%2fear.jpg"/>
          <p:cNvPicPr>
            <a:picLocks noChangeAspect="1" noChangeArrowheads="1"/>
          </p:cNvPicPr>
          <p:nvPr/>
        </p:nvPicPr>
        <p:blipFill>
          <a:blip r:embed="rId3"/>
          <a:srcRect/>
          <a:stretch>
            <a:fillRect/>
          </a:stretch>
        </p:blipFill>
        <p:spPr bwMode="auto">
          <a:xfrm>
            <a:off x="1524000" y="685800"/>
            <a:ext cx="1276350" cy="1524001"/>
          </a:xfrm>
          <a:prstGeom prst="rect">
            <a:avLst/>
          </a:prstGeom>
          <a:noFill/>
        </p:spPr>
      </p:pic>
      <p:pic>
        <p:nvPicPr>
          <p:cNvPr id="35844" name="Picture 4" descr="http://ts2.mm.bing.net/images/thumbnail.aspx?q=279160757477&amp;id=b652c6d6e4926de1adc51bd32647ae18&amp;url=http%3a%2f%2fimages.clipartof.com%2fsmall%2f11905-Blue-Human-Eye-And-Eyelashes-Clipart-Illustration.jpg"/>
          <p:cNvPicPr>
            <a:picLocks noChangeAspect="1" noChangeArrowheads="1"/>
          </p:cNvPicPr>
          <p:nvPr/>
        </p:nvPicPr>
        <p:blipFill>
          <a:blip r:embed="rId4"/>
          <a:srcRect/>
          <a:stretch>
            <a:fillRect/>
          </a:stretch>
        </p:blipFill>
        <p:spPr bwMode="auto">
          <a:xfrm>
            <a:off x="3429000" y="990600"/>
            <a:ext cx="1524000" cy="1143001"/>
          </a:xfrm>
          <a:prstGeom prst="rect">
            <a:avLst/>
          </a:prstGeom>
          <a:noFill/>
        </p:spPr>
      </p:pic>
      <p:pic>
        <p:nvPicPr>
          <p:cNvPr id="35846" name="Picture 6" descr="http://ts2.mm.bing.net/images/thumbnail.aspx?q=248343892161&amp;id=af85314d6918ebd46f3ac55b5360837b&amp;url=http%3a%2f%2fimages.clipartof.com%2fsmall%2f35484-Clipart-Illustration-Of-A-Human-Arm-And-Hand-Extended.jpg"/>
          <p:cNvPicPr>
            <a:picLocks noChangeAspect="1" noChangeArrowheads="1"/>
          </p:cNvPicPr>
          <p:nvPr/>
        </p:nvPicPr>
        <p:blipFill>
          <a:blip r:embed="rId5"/>
          <a:srcRect/>
          <a:stretch>
            <a:fillRect/>
          </a:stretch>
        </p:blipFill>
        <p:spPr bwMode="auto">
          <a:xfrm>
            <a:off x="5638800" y="838200"/>
            <a:ext cx="1524000" cy="1524001"/>
          </a:xfrm>
          <a:prstGeom prst="rect">
            <a:avLst/>
          </a:prstGeom>
          <a:noFill/>
        </p:spPr>
      </p:pic>
    </p:spTree>
  </p:cSld>
  <p:clrMapOvr>
    <a:masterClrMapping/>
  </p:clrMapOvr>
  <p:transition spd="med">
    <p:zoom dir="in"/>
    <p:sndAc>
      <p:stSnd>
        <p:snd r:embed="rId2" name="voltage.wav" builtIn="1"/>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it about?</a:t>
            </a:r>
            <a:endParaRPr lang="en-US" dirty="0"/>
          </a:p>
        </p:txBody>
      </p:sp>
      <p:sp>
        <p:nvSpPr>
          <p:cNvPr id="3" name="Content Placeholder 2"/>
          <p:cNvSpPr>
            <a:spLocks noGrp="1"/>
          </p:cNvSpPr>
          <p:nvPr>
            <p:ph idx="1"/>
          </p:nvPr>
        </p:nvSpPr>
        <p:spPr/>
        <p:txBody>
          <a:bodyPr>
            <a:normAutofit fontScale="92500"/>
          </a:bodyPr>
          <a:lstStyle/>
          <a:p>
            <a:r>
              <a:rPr lang="en-US" dirty="0" smtClean="0"/>
              <a:t>The book is about three children that run away from home.  Their father is Zimbabwe’s chief of security in the year 2194.  In this futuristic city, there is a dreadful lower ghetto.  This neighborhood is a grotto toxic waste.  The inhabitants have become disfigured and the lucky have gained super powers.  Three detectives/bounty hunters from this place to bring back their children.</a:t>
            </a:r>
            <a:endParaRPr lang="en-US" dirty="0"/>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are the Ear, the Eye, and the Arm?</a:t>
            </a:r>
            <a:endParaRPr lang="en-US" dirty="0"/>
          </a:p>
        </p:txBody>
      </p:sp>
      <p:sp>
        <p:nvSpPr>
          <p:cNvPr id="3" name="Content Placeholder 2"/>
          <p:cNvSpPr>
            <a:spLocks noGrp="1"/>
          </p:cNvSpPr>
          <p:nvPr>
            <p:ph idx="1"/>
          </p:nvPr>
        </p:nvSpPr>
        <p:spPr/>
        <p:txBody>
          <a:bodyPr/>
          <a:lstStyle/>
          <a:p>
            <a:r>
              <a:rPr lang="en-US" dirty="0" smtClean="0"/>
              <a:t>The three detectives are based off of three priest guardians of an actual </a:t>
            </a:r>
            <a:r>
              <a:rPr lang="en-US" dirty="0" err="1" smtClean="0"/>
              <a:t>Shona</a:t>
            </a:r>
            <a:r>
              <a:rPr lang="en-US" dirty="0" smtClean="0"/>
              <a:t> temple inside a sacred cave.  </a:t>
            </a:r>
          </a:p>
          <a:p>
            <a:r>
              <a:rPr lang="en-US" dirty="0" smtClean="0"/>
              <a:t>The Ear has super hearing and a really big ear.  The arm has a long stretchy arm with (literally) sticky fingers and is physically affected by others emotions.  The Eye has super vision.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odoni MT Black" pitchFamily="18" charset="0"/>
              </a:rPr>
              <a:t>Zimbabwe fun (and sort of sad) facts</a:t>
            </a:r>
            <a:endParaRPr lang="en-US" dirty="0">
              <a:latin typeface="Bodoni MT Black" pitchFamily="18" charset="0"/>
            </a:endParaRPr>
          </a:p>
        </p:txBody>
      </p:sp>
      <p:sp>
        <p:nvSpPr>
          <p:cNvPr id="3" name="Content Placeholder 2"/>
          <p:cNvSpPr>
            <a:spLocks noGrp="1"/>
          </p:cNvSpPr>
          <p:nvPr>
            <p:ph idx="1"/>
          </p:nvPr>
        </p:nvSpPr>
        <p:spPr/>
        <p:txBody>
          <a:bodyPr/>
          <a:lstStyle/>
          <a:p>
            <a:endParaRPr lang="en-US" dirty="0" smtClean="0"/>
          </a:p>
          <a:p>
            <a:r>
              <a:rPr lang="en-US" dirty="0" smtClean="0"/>
              <a:t>About 13 million people live in Zimbabwe.</a:t>
            </a:r>
          </a:p>
          <a:p>
            <a:r>
              <a:rPr lang="en-US" dirty="0" smtClean="0"/>
              <a:t>25% of the population has AIDS.</a:t>
            </a:r>
          </a:p>
          <a:p>
            <a:r>
              <a:rPr lang="en-US" dirty="0" smtClean="0"/>
              <a:t>Life expectancy is 36</a:t>
            </a:r>
          </a:p>
          <a:p>
            <a:r>
              <a:rPr lang="en-US" dirty="0" smtClean="0"/>
              <a:t>Birth rate is 3.5 for women.</a:t>
            </a:r>
          </a:p>
          <a:p>
            <a:r>
              <a:rPr lang="en-US" dirty="0" smtClean="0"/>
              <a:t>About 10% of all people in Zimbabwe can read.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this future world like?</a:t>
            </a:r>
            <a:endParaRPr lang="en-US" dirty="0"/>
          </a:p>
        </p:txBody>
      </p:sp>
      <p:sp>
        <p:nvSpPr>
          <p:cNvPr id="3" name="Content Placeholder 2"/>
          <p:cNvSpPr>
            <a:spLocks noGrp="1"/>
          </p:cNvSpPr>
          <p:nvPr>
            <p:ph idx="1"/>
          </p:nvPr>
        </p:nvSpPr>
        <p:spPr/>
        <p:txBody>
          <a:bodyPr/>
          <a:lstStyle/>
          <a:p>
            <a:r>
              <a:rPr lang="en-US" dirty="0" smtClean="0"/>
              <a:t>The world these children are growing up in is absolutely bizarre.  There are mutant talking blue monkeys sold on the black market, zombielike crowds of muggers that stalk the streets, robotic animals and butlers, and Immense landing platforms for flying car</a:t>
            </a:r>
            <a:r>
              <a:rPr lang="en-US" b="1" dirty="0" smtClean="0"/>
              <a:t>s.</a:t>
            </a:r>
            <a:endParaRPr lang="en-US" b="1" dirty="0"/>
          </a:p>
        </p:txBody>
      </p:sp>
      <p:pic>
        <p:nvPicPr>
          <p:cNvPr id="13314" name="Picture 2" descr="http://ts3.mm.bing.net/images/thumbnail.aspx?q=293038592046&amp;id=a5f0faf09060ba1241eceb4570162444&amp;url=http%3a%2f%2fbluemonkeyart.net%2fsitebuildercontent%2fsitebuilderpictures%2fBlueMonkeySunset.jpg"/>
          <p:cNvPicPr>
            <a:picLocks noChangeAspect="1" noChangeArrowheads="1"/>
          </p:cNvPicPr>
          <p:nvPr/>
        </p:nvPicPr>
        <p:blipFill>
          <a:blip r:embed="rId2"/>
          <a:srcRect/>
          <a:stretch>
            <a:fillRect/>
          </a:stretch>
        </p:blipFill>
        <p:spPr bwMode="auto">
          <a:xfrm>
            <a:off x="3810000" y="5105400"/>
            <a:ext cx="1190625" cy="1524001"/>
          </a:xfrm>
          <a:prstGeom prst="rect">
            <a:avLst/>
          </a:prstGeom>
          <a:noFill/>
        </p:spPr>
      </p:pic>
      <p:pic>
        <p:nvPicPr>
          <p:cNvPr id="13316" name="Picture 4" descr="http://t3.gstatic.com/images?q=tbn:c3M_t1j9FCYBHM:http://www.autoblog.com/media/2006/11/vtol2.jpg">
            <a:hlinkClick r:id="rId3"/>
          </p:cNvPr>
          <p:cNvPicPr>
            <a:picLocks noChangeAspect="1" noChangeArrowheads="1"/>
          </p:cNvPicPr>
          <p:nvPr/>
        </p:nvPicPr>
        <p:blipFill>
          <a:blip r:embed="rId4"/>
          <a:srcRect/>
          <a:stretch>
            <a:fillRect/>
          </a:stretch>
        </p:blipFill>
        <p:spPr bwMode="auto">
          <a:xfrm>
            <a:off x="914400" y="5410200"/>
            <a:ext cx="1428750" cy="107632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the children run away?</a:t>
            </a:r>
            <a:endParaRPr lang="en-US" dirty="0"/>
          </a:p>
        </p:txBody>
      </p:sp>
      <p:sp>
        <p:nvSpPr>
          <p:cNvPr id="3" name="Content Placeholder 2"/>
          <p:cNvSpPr>
            <a:spLocks noGrp="1"/>
          </p:cNvSpPr>
          <p:nvPr>
            <p:ph idx="1"/>
          </p:nvPr>
        </p:nvSpPr>
        <p:spPr/>
        <p:txBody>
          <a:bodyPr/>
          <a:lstStyle/>
          <a:p>
            <a:r>
              <a:rPr lang="en-US" dirty="0" smtClean="0"/>
              <a:t>The children run away because they are tired of being sheltered from the rest of the world and are tired of their grouchy father.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rescources</a:t>
            </a:r>
            <a:endParaRPr lang="en-US" dirty="0"/>
          </a:p>
        </p:txBody>
      </p:sp>
      <p:sp>
        <p:nvSpPr>
          <p:cNvPr id="3" name="Content Placeholder 2"/>
          <p:cNvSpPr>
            <a:spLocks noGrp="1"/>
          </p:cNvSpPr>
          <p:nvPr>
            <p:ph idx="1"/>
          </p:nvPr>
        </p:nvSpPr>
        <p:spPr/>
        <p:txBody>
          <a:bodyPr/>
          <a:lstStyle/>
          <a:p>
            <a:r>
              <a:rPr lang="en-US" dirty="0" smtClean="0"/>
              <a:t>http://goafrica.about.com/library/bl.mapfacts.zimbabwe.htm</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828800"/>
            <a:ext cx="3962400" cy="1295400"/>
          </a:xfrm>
        </p:spPr>
        <p:txBody>
          <a:bodyPr>
            <a:noAutofit/>
          </a:bodyPr>
          <a:lstStyle/>
          <a:p>
            <a:r>
              <a:rPr lang="en-US" sz="8800" dirty="0" smtClean="0">
                <a:solidFill>
                  <a:srgbClr val="C00000"/>
                </a:solidFill>
                <a:latin typeface="Algerian" pitchFamily="82" charset="0"/>
              </a:rPr>
              <a:t>The END</a:t>
            </a:r>
            <a:endParaRPr lang="en-US" sz="8800" dirty="0">
              <a:solidFill>
                <a:srgbClr val="C00000"/>
              </a:solidFill>
              <a:latin typeface="Algerian" pitchFamily="82" charset="0"/>
            </a:endParaRPr>
          </a:p>
        </p:txBody>
      </p:sp>
      <p:pic>
        <p:nvPicPr>
          <p:cNvPr id="1026" name="Picture 2" descr="http://ts1.mm.bing.net/images/thumbnail.aspx?q=306526889812&amp;id=d5ec9a45a6c71d49e627327781f4761c&amp;url=http%3a%2f%2fwww.funnyanimalsite.com%2fpictures%2fFunny_Monkey_Face.jpg"/>
          <p:cNvPicPr>
            <a:picLocks noChangeAspect="1" noChangeArrowheads="1"/>
          </p:cNvPicPr>
          <p:nvPr/>
        </p:nvPicPr>
        <p:blipFill>
          <a:blip r:embed="rId2"/>
          <a:srcRect/>
          <a:stretch>
            <a:fillRect/>
          </a:stretch>
        </p:blipFill>
        <p:spPr bwMode="auto">
          <a:xfrm>
            <a:off x="3124200" y="3657600"/>
            <a:ext cx="2362200" cy="2758776"/>
          </a:xfrm>
          <a:prstGeom prst="rect">
            <a:avLst/>
          </a:prstGeom>
          <a:noFill/>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D8D0C8"/>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83</TotalTime>
  <Words>301</Words>
  <Application>Microsoft Office PowerPoint</Application>
  <PresentationFormat>On-screen Show (4:3)</PresentationFormat>
  <Paragraphs>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The Ear, The Eye, and The Arm</vt:lpstr>
      <vt:lpstr>What’s it about?</vt:lpstr>
      <vt:lpstr>Who are the Ear, the Eye, and the Arm?</vt:lpstr>
      <vt:lpstr>Zimbabwe fun (and sort of sad) facts</vt:lpstr>
      <vt:lpstr>What is this future world like?</vt:lpstr>
      <vt:lpstr>Why do the children run away?</vt:lpstr>
      <vt:lpstr>rescources</vt:lpstr>
      <vt:lpstr>The END</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Ear, The Eye, and The Arm</dc:title>
  <dc:creator>953955</dc:creator>
  <cp:lastModifiedBy>953955</cp:lastModifiedBy>
  <cp:revision>15</cp:revision>
  <dcterms:created xsi:type="dcterms:W3CDTF">2010-10-27T15:39:23Z</dcterms:created>
  <dcterms:modified xsi:type="dcterms:W3CDTF">2010-11-01T15:52:16Z</dcterms:modified>
</cp:coreProperties>
</file>