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104" d="100"/>
          <a:sy n="104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87575-E323-4D70-AE84-CB84F8465F51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51C45-A06A-45C1-9F78-22DF0D9EF8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9B362C-3DA2-4B9E-84BB-7BDFB7E4D097}" type="datetimeFigureOut">
              <a:rPr lang="en-US" smtClean="0"/>
              <a:pPr/>
              <a:t>11/17/2010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581DDD3-5171-47D7-AF1E-BBDA007913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Head of the Household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By: Hunter Simonson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Logan Traut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Jason Omann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03upside-down-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590800"/>
            <a:ext cx="41910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think that the poem will be about a woman with many children that is also in charge of the house.</a:t>
            </a:r>
            <a:endParaRPr lang="en-US" dirty="0"/>
          </a:p>
        </p:txBody>
      </p:sp>
      <p:pic>
        <p:nvPicPr>
          <p:cNvPr id="4" name="Picture 3" descr="aids-ribbon(2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429000"/>
            <a:ext cx="3076575" cy="2943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poem is about a thirteen year old girl with many young children.  She has to carry a lot of stress on her back.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Unweaned- to accustom to food other than its mother’s milk</a:t>
            </a:r>
          </a:p>
          <a:p>
            <a:r>
              <a:rPr lang="en-US" dirty="0" smtClean="0"/>
              <a:t>Mash- to reduce to a soft, pulpy mass, as by beating or pressure in preparation of food</a:t>
            </a:r>
          </a:p>
          <a:p>
            <a:r>
              <a:rPr lang="en-US" dirty="0" smtClean="0"/>
              <a:t>Spoor- a track or trail</a:t>
            </a:r>
          </a:p>
          <a:p>
            <a:r>
              <a:rPr lang="en-US" dirty="0" smtClean="0"/>
              <a:t>Alliteration- </a:t>
            </a:r>
            <a:r>
              <a:rPr lang="en-US" dirty="0" smtClean="0"/>
              <a:t>sickness and </a:t>
            </a:r>
            <a:r>
              <a:rPr lang="en-US" dirty="0" smtClean="0"/>
              <a:t>distress, </a:t>
            </a:r>
            <a:r>
              <a:rPr lang="en-US" dirty="0" smtClean="0"/>
              <a:t>homeless and </a:t>
            </a:r>
            <a:r>
              <a:rPr lang="en-US" dirty="0" smtClean="0"/>
              <a:t>motherless.</a:t>
            </a:r>
          </a:p>
          <a:p>
            <a:r>
              <a:rPr lang="en-US" dirty="0" smtClean="0"/>
              <a:t>Stanza- lots of small </a:t>
            </a:r>
            <a:r>
              <a:rPr lang="en-US" dirty="0" smtClean="0"/>
              <a:t>paragraphs in the poem.</a:t>
            </a:r>
            <a:endParaRPr lang="en-US" dirty="0" smtClean="0"/>
          </a:p>
          <a:p>
            <a:r>
              <a:rPr lang="en-US" dirty="0" smtClean="0"/>
              <a:t>The left-overs, moulting gulls, and wet unweaned sacks.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poet is indifferent throughout most of the poem.  Also, in some parts she feels pity for the young girl.</a:t>
            </a:r>
          </a:p>
        </p:txBody>
      </p:sp>
      <p:pic>
        <p:nvPicPr>
          <p:cNvPr id="4" name="Picture 3" descr="3829019-happy-little-girl-holding-her-baby-brot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505200"/>
            <a:ext cx="3819525" cy="26384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Throughout the poem the speaker stays the same.  The poet’s attitude changes from indifferent to </a:t>
            </a:r>
            <a:r>
              <a:rPr lang="en-US" dirty="0" smtClean="0"/>
              <a:t>pity a few times in the poem.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title now means that a young woman with many children has a lot of stress that she is carrying around with her.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theme is that you need to take responsibility for your actions.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Flow">
      <a:dk1>
        <a:sysClr val="windowText" lastClr="000000"/>
      </a:dk1>
      <a:lt1>
        <a:sysClr val="window" lastClr="D8D0C8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68</TotalTime>
  <Words>215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The Head of the Household</vt:lpstr>
      <vt:lpstr>Title</vt:lpstr>
      <vt:lpstr>Paraphrase</vt:lpstr>
      <vt:lpstr>Connotation</vt:lpstr>
      <vt:lpstr>Attitude</vt:lpstr>
      <vt:lpstr>Shifts</vt:lpstr>
      <vt:lpstr>Title</vt:lpstr>
      <vt:lpstr>Theme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Head of the Household</dc:title>
  <dc:creator>954426</dc:creator>
  <cp:lastModifiedBy>954426</cp:lastModifiedBy>
  <cp:revision>9</cp:revision>
  <dcterms:created xsi:type="dcterms:W3CDTF">2010-11-16T19:17:18Z</dcterms:created>
  <dcterms:modified xsi:type="dcterms:W3CDTF">2010-11-17T19:37:58Z</dcterms:modified>
</cp:coreProperties>
</file>