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7" r:id="rId2"/>
    <p:sldId id="258" r:id="rId3"/>
    <p:sldId id="259" r:id="rId4"/>
    <p:sldId id="260" r:id="rId5"/>
    <p:sldId id="266" r:id="rId6"/>
    <p:sldId id="263" r:id="rId7"/>
    <p:sldId id="261" r:id="rId8"/>
    <p:sldId id="262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73" autoAdjust="0"/>
  </p:normalViewPr>
  <p:slideViewPr>
    <p:cSldViewPr>
      <p:cViewPr varScale="1">
        <p:scale>
          <a:sx n="104" d="100"/>
          <a:sy n="104" d="100"/>
        </p:scale>
        <p:origin x="-180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CD0C6-EF87-4A4A-AAAD-AACD6C1080F0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E8B33-FBDB-4D9C-8930-2D428D8F5A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CD0C6-EF87-4A4A-AAAD-AACD6C1080F0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E8B33-FBDB-4D9C-8930-2D428D8F5A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CD0C6-EF87-4A4A-AAAD-AACD6C1080F0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E8B33-FBDB-4D9C-8930-2D428D8F5A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CD0C6-EF87-4A4A-AAAD-AACD6C1080F0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E8B33-FBDB-4D9C-8930-2D428D8F5A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CD0C6-EF87-4A4A-AAAD-AACD6C1080F0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E8B33-FBDB-4D9C-8930-2D428D8F5A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CD0C6-EF87-4A4A-AAAD-AACD6C1080F0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E8B33-FBDB-4D9C-8930-2D428D8F5A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CD0C6-EF87-4A4A-AAAD-AACD6C1080F0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E8B33-FBDB-4D9C-8930-2D428D8F5A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CD0C6-EF87-4A4A-AAAD-AACD6C1080F0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2BE8B33-FBDB-4D9C-8930-2D428D8F5A4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CD0C6-EF87-4A4A-AAAD-AACD6C1080F0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E8B33-FBDB-4D9C-8930-2D428D8F5A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CD0C6-EF87-4A4A-AAAD-AACD6C1080F0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52BE8B33-FBDB-4D9C-8930-2D428D8F5A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A72CD0C6-EF87-4A4A-AAAD-AACD6C1080F0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E8B33-FBDB-4D9C-8930-2D428D8F5A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A72CD0C6-EF87-4A4A-AAAD-AACD6C1080F0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2BE8B33-FBDB-4D9C-8930-2D428D8F5A4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Nemesis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Noah </a:t>
            </a:r>
            <a:r>
              <a:rPr lang="en-US" dirty="0" err="1" smtClean="0"/>
              <a:t>Bjork</a:t>
            </a:r>
            <a:r>
              <a:rPr lang="en-US" dirty="0" smtClean="0"/>
              <a:t> &amp; Ashley Block</a:t>
            </a:r>
            <a:endParaRPr lang="en-US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End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Title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title seems to be about an enemy of the speaker. </a:t>
            </a:r>
          </a:p>
          <a:p>
            <a:r>
              <a:rPr lang="en-US" dirty="0" smtClean="0"/>
              <a:t>I think that the title gives the feeling of hatred and dislike.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C000"/>
                </a:solidFill>
              </a:rPr>
              <a:t>Paraphrase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poem describes the appearance of the speakers </a:t>
            </a:r>
            <a:r>
              <a:rPr lang="en-US" dirty="0" smtClean="0"/>
              <a:t>enemy. The poem is about AIDS as a woman, coming to get revenge on a man. (</a:t>
            </a:r>
            <a:r>
              <a:rPr lang="en-US" dirty="0" smtClean="0"/>
              <a:t>p</a:t>
            </a:r>
            <a:r>
              <a:rPr lang="en-US" dirty="0" smtClean="0"/>
              <a:t>eople of Africa)  </a:t>
            </a:r>
            <a:endParaRPr lang="en-US" dirty="0" smtClean="0"/>
          </a:p>
        </p:txBody>
      </p:sp>
    </p:spTree>
  </p:cSld>
  <p:clrMapOvr>
    <a:masterClrMapping/>
  </p:clrMapOvr>
  <p:transition spd="med">
    <p:check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Connotation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poem is referring to a woman with fiery eyes as </a:t>
            </a:r>
            <a:r>
              <a:rPr lang="en-US" dirty="0" smtClean="0"/>
              <a:t>AIDS.</a:t>
            </a:r>
            <a:endParaRPr lang="en-US" dirty="0" smtClean="0"/>
          </a:p>
          <a:p>
            <a:r>
              <a:rPr lang="en-US" dirty="0" smtClean="0"/>
              <a:t>The greater meaning is that everyone in the poem was living in fear of the woman, </a:t>
            </a:r>
            <a:r>
              <a:rPr lang="en-US" dirty="0" smtClean="0"/>
              <a:t>AIDS</a:t>
            </a:r>
            <a:r>
              <a:rPr lang="en-US" dirty="0" smtClean="0"/>
              <a:t>.</a:t>
            </a: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Connotation Continued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Alliteration is used in the second stanza when the author writes “Purple points of light piercing out of the pupils</a:t>
            </a:r>
            <a:r>
              <a:rPr lang="en-US" sz="2800" dirty="0" smtClean="0"/>
              <a:t>.”</a:t>
            </a:r>
          </a:p>
          <a:p>
            <a:r>
              <a:rPr lang="en-US" sz="2800" dirty="0" smtClean="0"/>
              <a:t>In the third stanza the author uses repetition when they say “Her nostrils when she breathed, contracted and dilated, dilated and contracted.”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Attitude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The </a:t>
            </a:r>
            <a:r>
              <a:rPr lang="en-US" dirty="0" smtClean="0"/>
              <a:t>author.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 smtClean="0"/>
              <a:t>author’s </a:t>
            </a:r>
            <a:r>
              <a:rPr lang="en-US" dirty="0" smtClean="0"/>
              <a:t>attitude was that </a:t>
            </a:r>
            <a:r>
              <a:rPr lang="en-US" dirty="0" smtClean="0"/>
              <a:t>AIDS </a:t>
            </a:r>
            <a:r>
              <a:rPr lang="en-US" dirty="0" smtClean="0"/>
              <a:t>was not spoken about enough in Africa</a:t>
            </a:r>
            <a:r>
              <a:rPr lang="en-US" dirty="0" smtClean="0"/>
              <a:t>.</a:t>
            </a:r>
            <a:r>
              <a:rPr lang="en-US" dirty="0"/>
              <a:t> </a:t>
            </a:r>
            <a:r>
              <a:rPr lang="en-US" dirty="0" smtClean="0"/>
              <a:t>The author uses very descriptive words to describe the nemesis and how she looked.</a:t>
            </a:r>
            <a:endParaRPr lang="en-US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The </a:t>
            </a:r>
            <a:r>
              <a:rPr lang="en-US" dirty="0" smtClean="0"/>
              <a:t>speaker.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 smtClean="0"/>
              <a:t>speaker’s </a:t>
            </a:r>
            <a:r>
              <a:rPr lang="en-US" dirty="0" smtClean="0"/>
              <a:t>attitude was that of great hatred to </a:t>
            </a:r>
            <a:r>
              <a:rPr lang="en-US" dirty="0" smtClean="0"/>
              <a:t>AIDS, because everyone </a:t>
            </a:r>
            <a:r>
              <a:rPr lang="en-US" dirty="0" smtClean="0"/>
              <a:t>feared the disease, so they never talked about it. </a:t>
            </a:r>
            <a:endParaRPr lang="en-US" dirty="0"/>
          </a:p>
        </p:txBody>
      </p:sp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Shifts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only shift that we found was from anger to hatred.</a:t>
            </a:r>
          </a:p>
          <a:p>
            <a:r>
              <a:rPr lang="en-US" dirty="0" smtClean="0"/>
              <a:t> </a:t>
            </a:r>
            <a:r>
              <a:rPr lang="en-US" dirty="0" smtClean="0"/>
              <a:t>The author describes the way he feels when he looks at the lady (AIDS), with words that describe her as fierce and mean.</a:t>
            </a:r>
            <a:endParaRPr lang="en-US" dirty="0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Title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title really means that the author is considering </a:t>
            </a:r>
            <a:r>
              <a:rPr lang="en-US" dirty="0" smtClean="0"/>
              <a:t>AID</a:t>
            </a:r>
            <a:r>
              <a:rPr lang="en-US" dirty="0" smtClean="0"/>
              <a:t>S</a:t>
            </a:r>
            <a:r>
              <a:rPr lang="en-US" dirty="0" smtClean="0"/>
              <a:t> </a:t>
            </a:r>
            <a:r>
              <a:rPr lang="en-US" dirty="0" smtClean="0"/>
              <a:t>as the main enemy, or nemesis. It describes how some of the people in Africa feel about </a:t>
            </a:r>
            <a:r>
              <a:rPr lang="en-US" dirty="0" smtClean="0"/>
              <a:t>AID</a:t>
            </a:r>
            <a:r>
              <a:rPr lang="en-US" dirty="0" smtClean="0"/>
              <a:t>S</a:t>
            </a:r>
            <a:r>
              <a:rPr lang="en-US" dirty="0" smtClean="0"/>
              <a:t>, </a:t>
            </a:r>
            <a:r>
              <a:rPr lang="en-US" dirty="0" smtClean="0"/>
              <a:t>they never speak of </a:t>
            </a:r>
            <a:r>
              <a:rPr lang="en-US" dirty="0" smtClean="0"/>
              <a:t>AID</a:t>
            </a:r>
            <a:r>
              <a:rPr lang="en-US" dirty="0" smtClean="0"/>
              <a:t>S</a:t>
            </a:r>
            <a:r>
              <a:rPr lang="en-US" dirty="0" smtClean="0"/>
              <a:t> </a:t>
            </a:r>
            <a:r>
              <a:rPr lang="en-US" dirty="0" smtClean="0"/>
              <a:t>out loud.</a:t>
            </a:r>
            <a:endParaRPr lang="en-US" dirty="0"/>
          </a:p>
        </p:txBody>
      </p:sp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Theme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poet is saying that people in Africa should be more aware of </a:t>
            </a:r>
            <a:r>
              <a:rPr lang="en-US" dirty="0" smtClean="0"/>
              <a:t>AID</a:t>
            </a:r>
            <a:r>
              <a:rPr lang="en-US" dirty="0" smtClean="0"/>
              <a:t>S</a:t>
            </a:r>
            <a:r>
              <a:rPr lang="en-US" dirty="0" smtClean="0"/>
              <a:t> </a:t>
            </a:r>
            <a:r>
              <a:rPr lang="en-US" dirty="0" smtClean="0"/>
              <a:t>and how </a:t>
            </a:r>
            <a:r>
              <a:rPr lang="en-US" dirty="0" smtClean="0"/>
              <a:t>AID</a:t>
            </a:r>
            <a:r>
              <a:rPr lang="en-US" dirty="0" smtClean="0"/>
              <a:t>S</a:t>
            </a:r>
            <a:r>
              <a:rPr lang="en-US" dirty="0" smtClean="0"/>
              <a:t> </a:t>
            </a:r>
            <a:r>
              <a:rPr lang="en-US" dirty="0" smtClean="0"/>
              <a:t>is spread.</a:t>
            </a:r>
            <a:endParaRPr lang="en-US" dirty="0"/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Module">
      <a:dk1>
        <a:sysClr val="windowText" lastClr="000000"/>
      </a:dk1>
      <a:lt1>
        <a:sysClr val="window" lastClr="D8D0C8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63</TotalTime>
  <Words>316</Words>
  <Application>Microsoft Office PowerPoint</Application>
  <PresentationFormat>On-screen Show (4:3)</PresentationFormat>
  <Paragraphs>26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Technic</vt:lpstr>
      <vt:lpstr>The Nemesis</vt:lpstr>
      <vt:lpstr>Title</vt:lpstr>
      <vt:lpstr>Paraphrase</vt:lpstr>
      <vt:lpstr>Connotation</vt:lpstr>
      <vt:lpstr>Connotation Continued</vt:lpstr>
      <vt:lpstr>Attitude</vt:lpstr>
      <vt:lpstr>Shifts</vt:lpstr>
      <vt:lpstr>Title</vt:lpstr>
      <vt:lpstr>Theme</vt:lpstr>
      <vt:lpstr>The End</vt:lpstr>
    </vt:vector>
  </TitlesOfParts>
  <Company>I.S.D. 742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Nemesis</dc:title>
  <dc:creator>953397</dc:creator>
  <cp:lastModifiedBy>953397</cp:lastModifiedBy>
  <cp:revision>10</cp:revision>
  <dcterms:created xsi:type="dcterms:W3CDTF">2010-11-16T19:29:03Z</dcterms:created>
  <dcterms:modified xsi:type="dcterms:W3CDTF">2010-11-17T19:43:53Z</dcterms:modified>
</cp:coreProperties>
</file>