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60" r:id="rId3"/>
    <p:sldId id="257" r:id="rId4"/>
    <p:sldId id="258" r:id="rId5"/>
    <p:sldId id="261" r:id="rId6"/>
    <p:sldId id="259" r:id="rId7"/>
    <p:sldId id="263"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73" autoAdjust="0"/>
  </p:normalViewPr>
  <p:slideViewPr>
    <p:cSldViewPr>
      <p:cViewPr varScale="1">
        <p:scale>
          <a:sx n="75" d="100"/>
          <a:sy n="75" d="100"/>
        </p:scale>
        <p:origin x="-101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91B6A7E4-1477-490F-89C7-617754A7F6EB}" type="datetimeFigureOut">
              <a:rPr lang="en-US" smtClean="0"/>
              <a:pPr/>
              <a:t>10/30/2010</a:t>
            </a:fld>
            <a:endParaRPr lang="en-US" dirty="0"/>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dirty="0"/>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7CC12A84-2859-45C1-8D2B-3F2DE616CDBD}"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1B6A7E4-1477-490F-89C7-617754A7F6EB}" type="datetimeFigureOut">
              <a:rPr lang="en-US" smtClean="0"/>
              <a:pPr/>
              <a:t>10/30/2010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CC12A84-2859-45C1-8D2B-3F2DE616CDB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1B6A7E4-1477-490F-89C7-617754A7F6EB}" type="datetimeFigureOut">
              <a:rPr lang="en-US" smtClean="0"/>
              <a:pPr/>
              <a:t>10/30/2010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CC12A84-2859-45C1-8D2B-3F2DE616CDB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91B6A7E4-1477-490F-89C7-617754A7F6EB}" type="datetimeFigureOut">
              <a:rPr lang="en-US" smtClean="0"/>
              <a:pPr/>
              <a:t>10/30/2010</a:t>
            </a:fld>
            <a:endParaRPr lang="en-US" dirty="0"/>
          </a:p>
        </p:txBody>
      </p:sp>
      <p:sp>
        <p:nvSpPr>
          <p:cNvPr id="5" name="Footer Placeholder 4"/>
          <p:cNvSpPr>
            <a:spLocks noGrp="1"/>
          </p:cNvSpPr>
          <p:nvPr>
            <p:ph type="ftr" sz="quarter" idx="11"/>
          </p:nvPr>
        </p:nvSpPr>
        <p:spPr>
          <a:xfrm>
            <a:off x="457200" y="6480969"/>
            <a:ext cx="4260056" cy="300831"/>
          </a:xfrm>
        </p:spPr>
        <p:txBody>
          <a:bodyPr/>
          <a:lstStyle/>
          <a:p>
            <a:endParaRPr lang="en-US" dirty="0"/>
          </a:p>
        </p:txBody>
      </p:sp>
      <p:sp>
        <p:nvSpPr>
          <p:cNvPr id="6" name="Slide Number Placeholder 5"/>
          <p:cNvSpPr>
            <a:spLocks noGrp="1"/>
          </p:cNvSpPr>
          <p:nvPr>
            <p:ph type="sldNum" sz="quarter" idx="12"/>
          </p:nvPr>
        </p:nvSpPr>
        <p:spPr/>
        <p:txBody>
          <a:bodyPr/>
          <a:lstStyle/>
          <a:p>
            <a:fld id="{7CC12A84-2859-45C1-8D2B-3F2DE616CDB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dirty="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Date Placeholder 3"/>
          <p:cNvSpPr>
            <a:spLocks noGrp="1"/>
          </p:cNvSpPr>
          <p:nvPr>
            <p:ph type="dt" sz="half" idx="10"/>
          </p:nvPr>
        </p:nvSpPr>
        <p:spPr>
          <a:xfrm>
            <a:off x="6955632" y="6477000"/>
            <a:ext cx="2133600" cy="304800"/>
          </a:xfrm>
        </p:spPr>
        <p:txBody>
          <a:bodyPr/>
          <a:lstStyle/>
          <a:p>
            <a:fld id="{91B6A7E4-1477-490F-89C7-617754A7F6EB}" type="datetimeFigureOut">
              <a:rPr lang="en-US" smtClean="0"/>
              <a:pPr/>
              <a:t>10/30/2010</a:t>
            </a:fld>
            <a:endParaRPr lang="en-US" dirty="0"/>
          </a:p>
        </p:txBody>
      </p:sp>
      <p:sp>
        <p:nvSpPr>
          <p:cNvPr id="5" name="Footer Placeholder 4"/>
          <p:cNvSpPr>
            <a:spLocks noGrp="1"/>
          </p:cNvSpPr>
          <p:nvPr>
            <p:ph type="ftr" sz="quarter" idx="11"/>
          </p:nvPr>
        </p:nvSpPr>
        <p:spPr>
          <a:xfrm>
            <a:off x="2619376" y="6480969"/>
            <a:ext cx="4260056" cy="300831"/>
          </a:xfrm>
        </p:spPr>
        <p:txBody>
          <a:bodyPr/>
          <a:lstStyle/>
          <a:p>
            <a:endParaRPr lang="en-US" dirty="0"/>
          </a:p>
        </p:txBody>
      </p:sp>
      <p:sp>
        <p:nvSpPr>
          <p:cNvPr id="6" name="Slide Number Placeholder 5"/>
          <p:cNvSpPr>
            <a:spLocks noGrp="1"/>
          </p:cNvSpPr>
          <p:nvPr>
            <p:ph type="sldNum" sz="quarter" idx="12"/>
          </p:nvPr>
        </p:nvSpPr>
        <p:spPr>
          <a:xfrm>
            <a:off x="8451056" y="809624"/>
            <a:ext cx="502920" cy="300831"/>
          </a:xfrm>
        </p:spPr>
        <p:txBody>
          <a:bodyPr/>
          <a:lstStyle/>
          <a:p>
            <a:fld id="{7CC12A84-2859-45C1-8D2B-3F2DE616CDBD}" type="slidenum">
              <a:rPr lang="en-US" smtClean="0"/>
              <a:pPr/>
              <a:t>‹#›</a:t>
            </a:fld>
            <a:endParaRPr lang="en-US" dirty="0"/>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91B6A7E4-1477-490F-89C7-617754A7F6EB}" type="datetimeFigureOut">
              <a:rPr lang="en-US" smtClean="0"/>
              <a:pPr/>
              <a:t>10/30/2010</a:t>
            </a:fld>
            <a:endParaRPr lang="en-US" dirty="0"/>
          </a:p>
        </p:txBody>
      </p:sp>
      <p:sp>
        <p:nvSpPr>
          <p:cNvPr id="6" name="Footer Placeholder 5"/>
          <p:cNvSpPr>
            <a:spLocks noGrp="1"/>
          </p:cNvSpPr>
          <p:nvPr>
            <p:ph type="ftr" sz="quarter" idx="11"/>
          </p:nvPr>
        </p:nvSpPr>
        <p:spPr>
          <a:xfrm>
            <a:off x="457200" y="6480969"/>
            <a:ext cx="4260056" cy="301752"/>
          </a:xfrm>
        </p:spPr>
        <p:txBody>
          <a:bodyPr/>
          <a:lstStyle/>
          <a:p>
            <a:endParaRPr lang="en-US" dirty="0"/>
          </a:p>
        </p:txBody>
      </p:sp>
      <p:sp>
        <p:nvSpPr>
          <p:cNvPr id="7" name="Slide Number Placeholder 6"/>
          <p:cNvSpPr>
            <a:spLocks noGrp="1"/>
          </p:cNvSpPr>
          <p:nvPr>
            <p:ph type="sldNum" sz="quarter" idx="12"/>
          </p:nvPr>
        </p:nvSpPr>
        <p:spPr>
          <a:xfrm>
            <a:off x="7589520" y="6480969"/>
            <a:ext cx="502920" cy="301752"/>
          </a:xfrm>
        </p:spPr>
        <p:txBody>
          <a:bodyPr/>
          <a:lstStyle/>
          <a:p>
            <a:fld id="{7CC12A84-2859-45C1-8D2B-3F2DE616CDB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91B6A7E4-1477-490F-89C7-617754A7F6EB}" type="datetimeFigureOut">
              <a:rPr lang="en-US" smtClean="0"/>
              <a:pPr/>
              <a:t>10/30/2010</a:t>
            </a:fld>
            <a:endParaRPr lang="en-US" dirty="0"/>
          </a:p>
        </p:txBody>
      </p:sp>
      <p:sp>
        <p:nvSpPr>
          <p:cNvPr id="8" name="Footer Placeholder 7"/>
          <p:cNvSpPr>
            <a:spLocks noGrp="1"/>
          </p:cNvSpPr>
          <p:nvPr>
            <p:ph type="ftr" sz="quarter" idx="11"/>
          </p:nvPr>
        </p:nvSpPr>
        <p:spPr>
          <a:xfrm>
            <a:off x="457200" y="6480969"/>
            <a:ext cx="4261104" cy="301752"/>
          </a:xfrm>
        </p:spPr>
        <p:txBody>
          <a:bodyPr/>
          <a:lstStyle/>
          <a:p>
            <a:endParaRPr lang="en-US" dirty="0"/>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7CC12A84-2859-45C1-8D2B-3F2DE616CDBD}"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1B6A7E4-1477-490F-89C7-617754A7F6EB}" type="datetimeFigureOut">
              <a:rPr lang="en-US" smtClean="0"/>
              <a:pPr/>
              <a:t>10/30/2010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CC12A84-2859-45C1-8D2B-3F2DE616CDBD}"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91B6A7E4-1477-490F-89C7-617754A7F6EB}" type="datetimeFigureOut">
              <a:rPr lang="en-US" smtClean="0"/>
              <a:pPr/>
              <a:t>10/30/2010</a:t>
            </a:fld>
            <a:endParaRPr lang="en-US" dirty="0"/>
          </a:p>
        </p:txBody>
      </p:sp>
      <p:sp>
        <p:nvSpPr>
          <p:cNvPr id="3" name="Footer Placeholder 2"/>
          <p:cNvSpPr>
            <a:spLocks noGrp="1"/>
          </p:cNvSpPr>
          <p:nvPr>
            <p:ph type="ftr" sz="quarter" idx="11"/>
          </p:nvPr>
        </p:nvSpPr>
        <p:spPr>
          <a:xfrm>
            <a:off x="457200" y="6481890"/>
            <a:ext cx="4260056" cy="300831"/>
          </a:xfrm>
        </p:spPr>
        <p:txBody>
          <a:bodyPr/>
          <a:lstStyle/>
          <a:p>
            <a:endParaRPr lang="en-US" dirty="0"/>
          </a:p>
        </p:txBody>
      </p:sp>
      <p:sp>
        <p:nvSpPr>
          <p:cNvPr id="4" name="Slide Number Placeholder 3"/>
          <p:cNvSpPr>
            <a:spLocks noGrp="1"/>
          </p:cNvSpPr>
          <p:nvPr>
            <p:ph type="sldNum" sz="quarter" idx="12"/>
          </p:nvPr>
        </p:nvSpPr>
        <p:spPr>
          <a:xfrm>
            <a:off x="7589520" y="6480969"/>
            <a:ext cx="502920" cy="301752"/>
          </a:xfrm>
        </p:spPr>
        <p:txBody>
          <a:bodyPr/>
          <a:lstStyle/>
          <a:p>
            <a:fld id="{7CC12A84-2859-45C1-8D2B-3F2DE616CDB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91B6A7E4-1477-490F-89C7-617754A7F6EB}" type="datetimeFigureOut">
              <a:rPr lang="en-US" smtClean="0"/>
              <a:pPr/>
              <a:t>10/30/2010</a:t>
            </a:fld>
            <a:endParaRPr lang="en-US" dirty="0"/>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dirty="0"/>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7CC12A84-2859-45C1-8D2B-3F2DE616CDBD}"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91B6A7E4-1477-490F-89C7-617754A7F6EB}" type="datetimeFigureOut">
              <a:rPr lang="en-US" smtClean="0"/>
              <a:pPr/>
              <a:t>10/30/2010</a:t>
            </a:fld>
            <a:endParaRPr lang="en-US" dirty="0"/>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dirty="0"/>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7CC12A84-2859-45C1-8D2B-3F2DE616CDBD}"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91B6A7E4-1477-490F-89C7-617754A7F6EB}" type="datetimeFigureOut">
              <a:rPr lang="en-US" smtClean="0"/>
              <a:pPr/>
              <a:t>10/30/2010</a:t>
            </a:fld>
            <a:endParaRPr lang="en-US" dirty="0"/>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dirty="0"/>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7CC12A84-2859-45C1-8D2B-3F2DE616CDBD}"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hh.shuttle.de/hh/gyha/Facher/Englisch/colnettieafrica.htm" TargetMode="External"/><Relationship Id="rId2" Type="http://schemas.openxmlformats.org/officeDocument/2006/relationships/hyperlink" Target="http://homepage.ntlworld.com/matt_kane/olinka%20atts%20&amp;%20values.htm" TargetMode="External"/><Relationship Id="rId1" Type="http://schemas.openxmlformats.org/officeDocument/2006/relationships/slideLayout" Target="../slideLayouts/slideLayout2.xml"/><Relationship Id="rId4" Type="http://schemas.openxmlformats.org/officeDocument/2006/relationships/hyperlink" Target="http://www.missionariesofafrica.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Olinka Tribe</a:t>
            </a:r>
            <a:endParaRPr lang="en-US" dirty="0"/>
          </a:p>
        </p:txBody>
      </p:sp>
      <p:sp>
        <p:nvSpPr>
          <p:cNvPr id="3" name="Subtitle 2"/>
          <p:cNvSpPr>
            <a:spLocks noGrp="1"/>
          </p:cNvSpPr>
          <p:nvPr>
            <p:ph type="subTitle" idx="1"/>
          </p:nvPr>
        </p:nvSpPr>
        <p:spPr/>
        <p:txBody>
          <a:bodyPr/>
          <a:lstStyle/>
          <a:p>
            <a:r>
              <a:rPr lang="en-US" dirty="0" smtClean="0"/>
              <a:t>By: Hannah Weis</a:t>
            </a:r>
            <a:endParaRPr lang="en-US" dirty="0"/>
          </a:p>
        </p:txBody>
      </p:sp>
      <p:pic>
        <p:nvPicPr>
          <p:cNvPr id="14338" name="Picture 2" descr="http://t1.gstatic.com/images?q=tbn:ANd9GcTrcDPoNPdcJuk845i3-32YH-5vfC4j4erq_eQzSih_0KiUGp8&amp;t=1&amp;usg=__zU6XuPWr18605DBXRJ0919boH1s="/>
          <p:cNvPicPr>
            <a:picLocks noChangeAspect="1" noChangeArrowheads="1"/>
          </p:cNvPicPr>
          <p:nvPr/>
        </p:nvPicPr>
        <p:blipFill>
          <a:blip r:embed="rId2" cstate="print"/>
          <a:srcRect/>
          <a:stretch>
            <a:fillRect/>
          </a:stretch>
        </p:blipFill>
        <p:spPr bwMode="auto">
          <a:xfrm>
            <a:off x="762000" y="2438400"/>
            <a:ext cx="2932303" cy="3914775"/>
          </a:xfrm>
          <a:prstGeom prst="rect">
            <a:avLst/>
          </a:prstGeom>
          <a:noFill/>
        </p:spPr>
      </p:pic>
    </p:spTree>
  </p:cSld>
  <p:clrMapOvr>
    <a:masterClrMapping/>
  </p:clrMapOvr>
  <p:transition>
    <p:wheel spokes="8"/>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relation to the book </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In the book </a:t>
            </a:r>
            <a:r>
              <a:rPr lang="en-US" i="1" dirty="0" smtClean="0"/>
              <a:t>The Color Purple.</a:t>
            </a:r>
            <a:r>
              <a:rPr lang="en-US" dirty="0" smtClean="0"/>
              <a:t> One of the sisters (Nettie) goes to live with a family. They are missionaries for their church. They go and live in Africa with the </a:t>
            </a:r>
            <a:r>
              <a:rPr lang="en-US" dirty="0" err="1" smtClean="0"/>
              <a:t>Olinka</a:t>
            </a:r>
            <a:r>
              <a:rPr lang="en-US" dirty="0" smtClean="0"/>
              <a:t> Tribe. Nettie and her family teach the </a:t>
            </a:r>
            <a:r>
              <a:rPr lang="en-US" dirty="0" err="1" smtClean="0"/>
              <a:t>Olinka</a:t>
            </a:r>
            <a:r>
              <a:rPr lang="en-US" dirty="0" smtClean="0"/>
              <a:t> tribe how to read and write. They aren’t allowed to teach the girls. Nettie and her family try to change that but the elders do not want the girls to become smart. So Nettie teaches one girl named </a:t>
            </a:r>
            <a:r>
              <a:rPr lang="en-US" dirty="0" err="1" smtClean="0"/>
              <a:t>Tashi</a:t>
            </a:r>
            <a:r>
              <a:rPr lang="en-US" dirty="0" smtClean="0"/>
              <a:t> in secret but soon her dad finds out and she has to get scarred. Nettie’s little “brother” Adam wants to get married to </a:t>
            </a:r>
            <a:r>
              <a:rPr lang="en-US" dirty="0" err="1" smtClean="0"/>
              <a:t>Tashi</a:t>
            </a:r>
            <a:r>
              <a:rPr lang="en-US" dirty="0" smtClean="0"/>
              <a:t> and go back and live in the United States but </a:t>
            </a:r>
            <a:r>
              <a:rPr lang="en-US" dirty="0" err="1" smtClean="0"/>
              <a:t>Tashi</a:t>
            </a:r>
            <a:r>
              <a:rPr lang="en-US" dirty="0" smtClean="0"/>
              <a:t> is ashamed of her scars and doesn’t want people to stare at her. Adam decides to get the scars too and then </a:t>
            </a:r>
            <a:r>
              <a:rPr lang="en-US" dirty="0" err="1" smtClean="0"/>
              <a:t>Tashi</a:t>
            </a:r>
            <a:r>
              <a:rPr lang="en-US" dirty="0" smtClean="0"/>
              <a:t> goes and lives with Adam in the US. </a:t>
            </a:r>
            <a:endParaRPr lang="en-US" dirty="0"/>
          </a:p>
        </p:txBody>
      </p:sp>
    </p:spTree>
  </p:cSld>
  <p:clrMapOvr>
    <a:masterClrMapping/>
  </p:clrMapOvr>
  <p:transition>
    <p:zoom dir="in"/>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Beliefs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The Olinka believe that women should not be educated.</a:t>
            </a:r>
          </a:p>
          <a:p>
            <a:r>
              <a:rPr lang="en-US" dirty="0" smtClean="0"/>
              <a:t>They also believe that women are not as important as men.</a:t>
            </a:r>
          </a:p>
          <a:p>
            <a:r>
              <a:rPr lang="en-US" dirty="0" smtClean="0"/>
              <a:t>The women must serve their husbands and they stay at home doing chores: cleaning the house, washing clothes, and cooking meals that will be ready for the husbands when they get home from working in the fields. </a:t>
            </a:r>
            <a:endParaRPr lang="en-US" dirty="0" smtClean="0"/>
          </a:p>
          <a:p>
            <a:r>
              <a:rPr lang="en-US" dirty="0" smtClean="0"/>
              <a:t>The Olinka Tribe believes that the women should always feel ashamed. The women are not supposed to make direct eye contact with anyone and they must always listen to their husbands.</a:t>
            </a:r>
            <a:endParaRPr lang="en-US" dirty="0" smtClean="0"/>
          </a:p>
          <a:p>
            <a:pPr>
              <a:buNone/>
            </a:pPr>
            <a:endParaRPr lang="en-US" dirty="0"/>
          </a:p>
        </p:txBody>
      </p:sp>
    </p:spTree>
  </p:cSld>
  <p:clrMapOvr>
    <a:masterClrMapping/>
  </p:clrMapOvr>
  <p:transition>
    <p:split orient="vert" dir="in"/>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Religion </a:t>
            </a:r>
            <a:endParaRPr lang="en-US" dirty="0"/>
          </a:p>
        </p:txBody>
      </p:sp>
      <p:sp>
        <p:nvSpPr>
          <p:cNvPr id="3" name="Content Placeholder 2"/>
          <p:cNvSpPr>
            <a:spLocks noGrp="1"/>
          </p:cNvSpPr>
          <p:nvPr>
            <p:ph idx="1"/>
          </p:nvPr>
        </p:nvSpPr>
        <p:spPr>
          <a:xfrm>
            <a:off x="457200" y="1524000"/>
            <a:ext cx="8229600" cy="4572000"/>
          </a:xfrm>
        </p:spPr>
        <p:txBody>
          <a:bodyPr/>
          <a:lstStyle/>
          <a:p>
            <a:r>
              <a:rPr lang="en-US" sz="2800" dirty="0" smtClean="0"/>
              <a:t>The Olinka worship the “Roofleaf” as their God.</a:t>
            </a:r>
          </a:p>
          <a:p>
            <a:r>
              <a:rPr lang="en-US" sz="2800" dirty="0" smtClean="0"/>
              <a:t>They believe that it protects them from harmful weather. </a:t>
            </a:r>
          </a:p>
          <a:p>
            <a:r>
              <a:rPr lang="en-US" sz="2800" dirty="0" smtClean="0"/>
              <a:t>It goes on to their house as the roof. That is how it got its name</a:t>
            </a:r>
            <a:r>
              <a:rPr lang="en-US" sz="2800" dirty="0" smtClean="0"/>
              <a:t>.</a:t>
            </a:r>
          </a:p>
          <a:p>
            <a:r>
              <a:rPr lang="en-US" sz="2800" dirty="0" smtClean="0"/>
              <a:t>It is very sacred to them.</a:t>
            </a:r>
          </a:p>
          <a:p>
            <a:pPr>
              <a:buNone/>
            </a:pPr>
            <a:r>
              <a:rPr lang="en-US" sz="2800" dirty="0" smtClean="0"/>
              <a:t>	</a:t>
            </a:r>
            <a:r>
              <a:rPr lang="en-US" sz="2800" dirty="0" smtClean="0"/>
              <a:t> They have ceremonies for it</a:t>
            </a:r>
            <a:r>
              <a:rPr lang="en-US" dirty="0" smtClean="0"/>
              <a:t>. </a:t>
            </a:r>
            <a:endParaRPr lang="en-US" dirty="0"/>
          </a:p>
        </p:txBody>
      </p:sp>
      <p:pic>
        <p:nvPicPr>
          <p:cNvPr id="15362" name="Picture 2" descr="http://t2.gstatic.com/images?q=tbn:ANd9GcRggCNCP6nFybo6a7tDH4VRAikdwWrGaS-s44_-FuMU4BvVMb4&amp;t=1&amp;usg=__JRudfzk7SgHodlzcCMRZaCC7P8M="/>
          <p:cNvPicPr>
            <a:picLocks noChangeAspect="1" noChangeArrowheads="1"/>
          </p:cNvPicPr>
          <p:nvPr/>
        </p:nvPicPr>
        <p:blipFill>
          <a:blip r:embed="rId2" cstate="print"/>
          <a:srcRect/>
          <a:stretch>
            <a:fillRect/>
          </a:stretch>
        </p:blipFill>
        <p:spPr bwMode="auto">
          <a:xfrm>
            <a:off x="5943600" y="4648200"/>
            <a:ext cx="3062276" cy="1828800"/>
          </a:xfrm>
          <a:prstGeom prst="rect">
            <a:avLst/>
          </a:prstGeom>
          <a:noFill/>
        </p:spPr>
      </p:pic>
      <p:pic>
        <p:nvPicPr>
          <p:cNvPr id="15364" name="Picture 4" descr="http://4.bp.blogspot.com/_u7ryccJN3ZQ/SsFmeN-gRkI/AAAAAAAAAI0/TcQbfWUmfYY/s400/African+huts.jpg"/>
          <p:cNvPicPr>
            <a:picLocks noChangeAspect="1" noChangeArrowheads="1"/>
          </p:cNvPicPr>
          <p:nvPr/>
        </p:nvPicPr>
        <p:blipFill>
          <a:blip r:embed="rId3" cstate="print"/>
          <a:srcRect/>
          <a:stretch>
            <a:fillRect/>
          </a:stretch>
        </p:blipFill>
        <p:spPr bwMode="auto">
          <a:xfrm>
            <a:off x="6934200" y="152400"/>
            <a:ext cx="1981200" cy="1430392"/>
          </a:xfrm>
          <a:prstGeom prst="rect">
            <a:avLst/>
          </a:prstGeom>
          <a:noFill/>
        </p:spPr>
      </p:pic>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Missionaries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Missionaries are people who are sent by their church to help the people of that country. </a:t>
            </a:r>
          </a:p>
          <a:p>
            <a:r>
              <a:rPr lang="en-US" dirty="0" smtClean="0"/>
              <a:t>Missionaries that travel to Africa are usually trying to preach the word of God, help with the diseases, teach kids and adults how to read and write, and get clean water and food to everyone.</a:t>
            </a:r>
          </a:p>
          <a:p>
            <a:r>
              <a:rPr lang="en-US" dirty="0" smtClean="0"/>
              <a:t>The </a:t>
            </a:r>
            <a:r>
              <a:rPr lang="en-US" dirty="0" err="1" smtClean="0"/>
              <a:t>Olinka</a:t>
            </a:r>
            <a:r>
              <a:rPr lang="en-US" dirty="0" smtClean="0"/>
              <a:t> Tribe was very surprised when Nettie and  her family came. They were surprised that they were black. They were used to white missionaries. Nettie was surprised at how black the </a:t>
            </a:r>
            <a:r>
              <a:rPr lang="en-US" dirty="0" err="1" smtClean="0"/>
              <a:t>Olinka</a:t>
            </a:r>
            <a:r>
              <a:rPr lang="en-US" dirty="0" smtClean="0"/>
              <a:t> Tribe was. She started to call her self brown.</a:t>
            </a:r>
          </a:p>
          <a:p>
            <a:endParaRPr lang="en-US" dirty="0" smtClean="0"/>
          </a:p>
          <a:p>
            <a:endParaRPr lang="en-US" dirty="0" smtClean="0"/>
          </a:p>
          <a:p>
            <a:endParaRPr lang="en-US" dirty="0" smtClean="0"/>
          </a:p>
        </p:txBody>
      </p:sp>
    </p:spTree>
  </p:cSld>
  <p:clrMapOvr>
    <a:masterClrMapping/>
  </p:clrMapOvr>
  <p:transition>
    <p:cover dir="l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Scarring</a:t>
            </a:r>
            <a:endParaRPr lang="en-US" dirty="0"/>
          </a:p>
        </p:txBody>
      </p:sp>
      <p:sp>
        <p:nvSpPr>
          <p:cNvPr id="3" name="Content Placeholder 2"/>
          <p:cNvSpPr>
            <a:spLocks noGrp="1"/>
          </p:cNvSpPr>
          <p:nvPr>
            <p:ph idx="1"/>
          </p:nvPr>
        </p:nvSpPr>
        <p:spPr>
          <a:xfrm>
            <a:off x="0" y="1828800"/>
            <a:ext cx="8229600" cy="4572000"/>
          </a:xfrm>
        </p:spPr>
        <p:txBody>
          <a:bodyPr>
            <a:normAutofit fontScale="92500" lnSpcReduction="10000"/>
          </a:bodyPr>
          <a:lstStyle/>
          <a:p>
            <a:r>
              <a:rPr lang="en-US" dirty="0" smtClean="0"/>
              <a:t>The scars are marks that are made </a:t>
            </a:r>
          </a:p>
          <a:p>
            <a:pPr>
              <a:buNone/>
            </a:pPr>
            <a:r>
              <a:rPr lang="en-US" dirty="0" smtClean="0"/>
              <a:t>	on faces, backs, chests, and their </a:t>
            </a:r>
          </a:p>
          <a:p>
            <a:pPr>
              <a:buNone/>
            </a:pPr>
            <a:r>
              <a:rPr lang="en-US" dirty="0" smtClean="0"/>
              <a:t>	arms using spears, knives, and pieces </a:t>
            </a:r>
          </a:p>
          <a:p>
            <a:pPr>
              <a:buNone/>
            </a:pPr>
            <a:r>
              <a:rPr lang="en-US" dirty="0" smtClean="0"/>
              <a:t>	of glass.</a:t>
            </a:r>
          </a:p>
          <a:p>
            <a:r>
              <a:rPr lang="en-US" dirty="0" smtClean="0"/>
              <a:t>The </a:t>
            </a:r>
            <a:r>
              <a:rPr lang="en-US" dirty="0" smtClean="0"/>
              <a:t>Olinka tribe usually scars the </a:t>
            </a:r>
            <a:r>
              <a:rPr lang="en-US" dirty="0" smtClean="0"/>
              <a:t>women’s faces. They do this so that </a:t>
            </a:r>
          </a:p>
          <a:p>
            <a:pPr>
              <a:buNone/>
            </a:pPr>
            <a:r>
              <a:rPr lang="en-US" dirty="0" smtClean="0"/>
              <a:t>	they feel ashamed. </a:t>
            </a:r>
          </a:p>
          <a:p>
            <a:r>
              <a:rPr lang="en-US" dirty="0" smtClean="0"/>
              <a:t>Sometimes </a:t>
            </a:r>
            <a:r>
              <a:rPr lang="en-US" dirty="0" smtClean="0"/>
              <a:t>men will be scarred but they only get scarred if they have done  something very wrong. </a:t>
            </a:r>
            <a:endParaRPr lang="en-US" dirty="0"/>
          </a:p>
        </p:txBody>
      </p:sp>
      <p:pic>
        <p:nvPicPr>
          <p:cNvPr id="4" name="Picture 3" descr="scarring.jpg"/>
          <p:cNvPicPr>
            <a:picLocks noChangeAspect="1"/>
          </p:cNvPicPr>
          <p:nvPr/>
        </p:nvPicPr>
        <p:blipFill>
          <a:blip r:embed="rId2" cstate="print"/>
          <a:stretch>
            <a:fillRect/>
          </a:stretch>
        </p:blipFill>
        <p:spPr>
          <a:xfrm>
            <a:off x="7086600" y="152400"/>
            <a:ext cx="1867694" cy="2758440"/>
          </a:xfrm>
          <a:prstGeom prst="rect">
            <a:avLst/>
          </a:prstGeom>
        </p:spPr>
      </p:pic>
    </p:spTree>
  </p:cSld>
  <p:clrMapOvr>
    <a:masterClrMapping/>
  </p:clrMapOvr>
  <p:transition>
    <p:strips dir="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437926"/>
          </a:xfrm>
        </p:spPr>
        <p:txBody>
          <a:bodyPr/>
          <a:lstStyle/>
          <a:p>
            <a:r>
              <a:rPr lang="en-US" dirty="0" smtClean="0"/>
              <a:t>Bibliography </a:t>
            </a:r>
            <a:endParaRPr lang="en-US" dirty="0"/>
          </a:p>
        </p:txBody>
      </p:sp>
      <p:sp>
        <p:nvSpPr>
          <p:cNvPr id="3" name="Content Placeholder 2"/>
          <p:cNvSpPr>
            <a:spLocks noGrp="1"/>
          </p:cNvSpPr>
          <p:nvPr>
            <p:ph idx="1"/>
          </p:nvPr>
        </p:nvSpPr>
        <p:spPr/>
        <p:txBody>
          <a:bodyPr/>
          <a:lstStyle/>
          <a:p>
            <a:r>
              <a:rPr lang="en-US" dirty="0" smtClean="0">
                <a:hlinkClick r:id="rId2"/>
              </a:rPr>
              <a:t>http://homepage.ntlworld.com/matt_kane/olinka%20atts%20&amp;%20values.htm</a:t>
            </a:r>
            <a:endParaRPr lang="en-US" dirty="0" smtClean="0"/>
          </a:p>
          <a:p>
            <a:r>
              <a:rPr lang="en-US" dirty="0" smtClean="0">
                <a:hlinkClick r:id="rId3"/>
              </a:rPr>
              <a:t>http://www.hh.shuttle.de/hh/gyha/Facher/Englisch/colnettieafrica.htm</a:t>
            </a:r>
            <a:endParaRPr lang="en-US" dirty="0" smtClean="0"/>
          </a:p>
          <a:p>
            <a:r>
              <a:rPr lang="en-US" dirty="0" smtClean="0">
                <a:hlinkClick r:id="rId4"/>
              </a:rPr>
              <a:t>http://www.missionariesofafrica.org</a:t>
            </a:r>
            <a:r>
              <a:rPr lang="en-US" dirty="0" smtClean="0"/>
              <a:t> </a:t>
            </a:r>
            <a:endParaRPr lang="en-US" dirty="0"/>
          </a:p>
        </p:txBody>
      </p:sp>
    </p:spTree>
  </p:cSld>
  <p:clrMapOvr>
    <a:masterClrMapping/>
  </p:clrMapOvr>
  <p:transition>
    <p:newsflash/>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Custom 1">
      <a:dk1>
        <a:sysClr val="windowText" lastClr="000000"/>
      </a:dk1>
      <a:lt1>
        <a:sysClr val="window" lastClr="FFFFFF"/>
      </a:lt1>
      <a:dk2>
        <a:srgbClr val="666666"/>
      </a:dk2>
      <a:lt2>
        <a:srgbClr val="D2D2D2"/>
      </a:lt2>
      <a:accent1>
        <a:srgbClr val="00B050"/>
      </a:accent1>
      <a:accent2>
        <a:srgbClr val="00B050"/>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170</TotalTime>
  <Words>439</Words>
  <Application>Microsoft Office PowerPoint</Application>
  <PresentationFormat>On-screen Show (4:3)</PresentationFormat>
  <Paragraphs>32</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Verve</vt:lpstr>
      <vt:lpstr>The Olinka Tribe</vt:lpstr>
      <vt:lpstr>In relation to the book </vt:lpstr>
      <vt:lpstr>Beliefs</vt:lpstr>
      <vt:lpstr>Religion </vt:lpstr>
      <vt:lpstr>Missionaries</vt:lpstr>
      <vt:lpstr>Scarring</vt:lpstr>
      <vt:lpstr>Bibliography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Olinka Tribe</dc:title>
  <dc:creator>nick</dc:creator>
  <cp:lastModifiedBy>nick</cp:lastModifiedBy>
  <cp:revision>19</cp:revision>
  <dcterms:created xsi:type="dcterms:W3CDTF">2010-10-23T19:09:44Z</dcterms:created>
  <dcterms:modified xsi:type="dcterms:W3CDTF">2010-10-30T19:02:57Z</dcterms:modified>
</cp:coreProperties>
</file>