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547E-B767-493B-AD20-92DC18C1E6C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26DF7-4079-4726-BAD1-63274280B4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547E-B767-493B-AD20-92DC18C1E6C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26DF7-4079-4726-BAD1-63274280B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547E-B767-493B-AD20-92DC18C1E6C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26DF7-4079-4726-BAD1-63274280B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547E-B767-493B-AD20-92DC18C1E6C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26DF7-4079-4726-BAD1-63274280B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547E-B767-493B-AD20-92DC18C1E6C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5426DF7-4079-4726-BAD1-63274280B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547E-B767-493B-AD20-92DC18C1E6C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26DF7-4079-4726-BAD1-63274280B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547E-B767-493B-AD20-92DC18C1E6C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26DF7-4079-4726-BAD1-63274280B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547E-B767-493B-AD20-92DC18C1E6C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26DF7-4079-4726-BAD1-63274280B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547E-B767-493B-AD20-92DC18C1E6C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26DF7-4079-4726-BAD1-63274280B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547E-B767-493B-AD20-92DC18C1E6C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26DF7-4079-4726-BAD1-63274280B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547E-B767-493B-AD20-92DC18C1E6C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26DF7-4079-4726-BAD1-63274280B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601547E-B767-493B-AD20-92DC18C1E6C2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5426DF7-4079-4726-BAD1-63274280B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iupui.edu/~impactke/Silhouetted_Kenya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nationmaster.com/images/flags/ke-lgflag.gi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685800"/>
            <a:ext cx="7772400" cy="1470025"/>
          </a:xfrm>
        </p:spPr>
        <p:txBody>
          <a:bodyPr/>
          <a:lstStyle/>
          <a:p>
            <a:r>
              <a:rPr lang="en-US" dirty="0" smtClean="0"/>
              <a:t>The people of </a:t>
            </a:r>
            <a:r>
              <a:rPr lang="en-US" dirty="0"/>
              <a:t>K</a:t>
            </a:r>
            <a:r>
              <a:rPr lang="en-US" dirty="0" smtClean="0"/>
              <a:t>enya.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John Dahlberg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916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Kenyan culture.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438400"/>
            <a:ext cx="8229600" cy="387096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Kenyan culture revolves heavily around religious practices and family traditions. The repetitions of family practices as in the short story “The End of Skill” are very cherished in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Kenyan culture. Many are similar but none the same.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ente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200400"/>
            <a:ext cx="4114800" cy="3657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Kente</a:t>
            </a:r>
            <a:r>
              <a:rPr lang="en-US" dirty="0" smtClean="0"/>
              <a:t> is African weaving and is holy to </a:t>
            </a:r>
            <a:r>
              <a:rPr lang="en-US" dirty="0" smtClean="0"/>
              <a:t>the Ashanti people. To them it is about equivalent to</a:t>
            </a:r>
            <a:r>
              <a:rPr lang="en-US" dirty="0" smtClean="0"/>
              <a:t> a </a:t>
            </a:r>
            <a:r>
              <a:rPr lang="en-US" dirty="0" smtClean="0"/>
              <a:t>crucifix or </a:t>
            </a:r>
            <a:r>
              <a:rPr lang="en-US" dirty="0" smtClean="0"/>
              <a:t>cross in the </a:t>
            </a:r>
            <a:r>
              <a:rPr lang="en-US" dirty="0" smtClean="0"/>
              <a:t>C</a:t>
            </a:r>
            <a:r>
              <a:rPr lang="en-US" dirty="0" smtClean="0"/>
              <a:t>hristian religion.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bl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228600"/>
            <a:ext cx="8153400" cy="5435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Kenyan food is considered strange to </a:t>
            </a:r>
            <a:r>
              <a:rPr lang="en-US" dirty="0" smtClean="0"/>
              <a:t>outsiders </a:t>
            </a:r>
            <a:r>
              <a:rPr lang="en-US" dirty="0" smtClean="0"/>
              <a:t>but </a:t>
            </a:r>
            <a:r>
              <a:rPr lang="en-US" dirty="0" smtClean="0"/>
              <a:t>it’s </a:t>
            </a:r>
            <a:r>
              <a:rPr lang="en-US" dirty="0" smtClean="0"/>
              <a:t>pretty good to natives. They eat a lot of </a:t>
            </a:r>
            <a:r>
              <a:rPr lang="en-US" dirty="0" smtClean="0"/>
              <a:t>rice, meat (mostly goat) </a:t>
            </a:r>
            <a:r>
              <a:rPr lang="en-US" dirty="0" smtClean="0"/>
              <a:t>and vegetables and </a:t>
            </a:r>
            <a:r>
              <a:rPr lang="en-US" dirty="0" smtClean="0"/>
              <a:t>seldom  </a:t>
            </a:r>
            <a:r>
              <a:rPr lang="en-US" dirty="0" smtClean="0"/>
              <a:t>eat or drink junk </a:t>
            </a:r>
            <a:r>
              <a:rPr lang="en-US" dirty="0" smtClean="0"/>
              <a:t>food. Many dishes are traditional to the tribe. But meat is rarely eaten because of its high cost; unless they’re herders to raise livestock.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uslim-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590799"/>
            <a:ext cx="4572000" cy="42029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dirty="0" smtClean="0"/>
              <a:t>The two main religions in Kenya are Christianity and </a:t>
            </a:r>
            <a:r>
              <a:rPr lang="en-US" dirty="0" smtClean="0"/>
              <a:t>Islam, which are surprisingly even in numbers.</a:t>
            </a:r>
            <a:endParaRPr lang="en-US" dirty="0"/>
          </a:p>
        </p:txBody>
      </p:sp>
      <p:pic>
        <p:nvPicPr>
          <p:cNvPr id="5" name="Picture 4" descr="image-christiani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2590800"/>
            <a:ext cx="4343400" cy="4267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</a:t>
            </a:r>
            <a:r>
              <a:rPr lang="en-US" dirty="0" smtClean="0"/>
              <a:t>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Unlike many economies, corruption is its biggest problem. Aside from that its like ours up and </a:t>
            </a:r>
            <a:r>
              <a:rPr lang="en-US" dirty="0" smtClean="0"/>
              <a:t>down. </a:t>
            </a:r>
            <a:endParaRPr lang="en-US" dirty="0"/>
          </a:p>
        </p:txBody>
      </p:sp>
      <p:pic>
        <p:nvPicPr>
          <p:cNvPr id="4" name="Picture 3" descr="_45417281_11corrup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3276599"/>
            <a:ext cx="6858000" cy="318862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main tribe in Kenya is Kikuyu closely followed by </a:t>
            </a:r>
            <a:r>
              <a:rPr lang="en-US" dirty="0" err="1" smtClean="0"/>
              <a:t>Luhya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popgrap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88217"/>
            <a:ext cx="8839200" cy="426978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http://www.kenya-information-guide.com/kenya-religion.html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2895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http://www.everyculture.com/Ja-Ma/Kenya.html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9600" y="3962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http://www.africaguide.com/country/kenya/culture.htm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575</TotalTime>
  <Words>209</Words>
  <Application>Microsoft Office PowerPoint</Application>
  <PresentationFormat>On-screen Show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The people of Kenya.</vt:lpstr>
      <vt:lpstr>Kenyan culture.</vt:lpstr>
      <vt:lpstr>Weaving</vt:lpstr>
      <vt:lpstr>food</vt:lpstr>
      <vt:lpstr>Religion</vt:lpstr>
      <vt:lpstr>Economy</vt:lpstr>
      <vt:lpstr>Tribes</vt:lpstr>
      <vt:lpstr>Bibliography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 Andrew</dc:creator>
  <cp:lastModifiedBy>John and Andrew</cp:lastModifiedBy>
  <cp:revision>54</cp:revision>
  <dcterms:created xsi:type="dcterms:W3CDTF">2010-11-03T15:50:51Z</dcterms:created>
  <dcterms:modified xsi:type="dcterms:W3CDTF">2010-11-04T21:40:34Z</dcterms:modified>
</cp:coreProperties>
</file>