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6" d="100"/>
          <a:sy n="36" d="100"/>
        </p:scale>
        <p:origin x="-78" y="-15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C172145-EB1E-4264-81D7-D18092717B52}" type="datetimeFigureOut">
              <a:rPr lang="en-US" smtClean="0"/>
              <a:pPr/>
              <a:t>3/18/2011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D24B4A7-C704-4522-A434-E599958618B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172145-EB1E-4264-81D7-D18092717B52}"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4B4A7-C704-4522-A434-E599958618B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172145-EB1E-4264-81D7-D18092717B52}"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4B4A7-C704-4522-A434-E599958618B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C172145-EB1E-4264-81D7-D18092717B52}" type="datetimeFigureOut">
              <a:rPr lang="en-US" smtClean="0"/>
              <a:pPr/>
              <a:t>3/18/2011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DD24B4A7-C704-4522-A434-E599958618B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C172145-EB1E-4264-81D7-D18092717B52}" type="datetimeFigureOut">
              <a:rPr lang="en-US" smtClean="0"/>
              <a:pPr/>
              <a:t>3/18/2011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DD24B4A7-C704-4522-A434-E599958618B1}"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C172145-EB1E-4264-81D7-D18092717B52}" type="datetimeFigureOut">
              <a:rPr lang="en-US" smtClean="0"/>
              <a:pPr/>
              <a:t>3/18/2011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D24B4A7-C704-4522-A434-E599958618B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C172145-EB1E-4264-81D7-D18092717B52}" type="datetimeFigureOut">
              <a:rPr lang="en-US" smtClean="0"/>
              <a:pPr/>
              <a:t>3/18/2011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DD24B4A7-C704-4522-A434-E599958618B1}"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C172145-EB1E-4264-81D7-D18092717B52}" type="datetimeFigureOut">
              <a:rPr lang="en-US" smtClean="0"/>
              <a:pPr/>
              <a:t>3/18/2011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4B4A7-C704-4522-A434-E599958618B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172145-EB1E-4264-81D7-D18092717B52}" type="datetimeFigureOut">
              <a:rPr lang="en-US" smtClean="0"/>
              <a:pPr/>
              <a:t>3/18/2011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4B4A7-C704-4522-A434-E599958618B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C172145-EB1E-4264-81D7-D18092717B52}" type="datetimeFigureOut">
              <a:rPr lang="en-US" smtClean="0"/>
              <a:pPr/>
              <a:t>3/18/2011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4B4A7-C704-4522-A434-E599958618B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C172145-EB1E-4264-81D7-D18092717B52}"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D24B4A7-C704-4522-A434-E599958618B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C172145-EB1E-4264-81D7-D18092717B52}" type="datetimeFigureOut">
              <a:rPr lang="en-US" smtClean="0"/>
              <a:pPr/>
              <a:t>3/18/2011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D24B4A7-C704-4522-A434-E599958618B1}"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Aztecs</a:t>
            </a:r>
            <a:endParaRPr lang="en-US" dirty="0"/>
          </a:p>
        </p:txBody>
      </p:sp>
      <p:sp>
        <p:nvSpPr>
          <p:cNvPr id="3" name="Subtitle 2"/>
          <p:cNvSpPr>
            <a:spLocks noGrp="1"/>
          </p:cNvSpPr>
          <p:nvPr>
            <p:ph type="subTitle" idx="1"/>
          </p:nvPr>
        </p:nvSpPr>
        <p:spPr/>
        <p:txBody>
          <a:bodyPr/>
          <a:lstStyle/>
          <a:p>
            <a:r>
              <a:rPr lang="en-US" dirty="0" smtClean="0"/>
              <a:t>Becka O’Neil</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Aztec Calendar (Sun)</a:t>
            </a:r>
            <a:endParaRPr lang="en-US" dirty="0"/>
          </a:p>
        </p:txBody>
      </p:sp>
      <p:sp>
        <p:nvSpPr>
          <p:cNvPr id="3" name="Content Placeholder 2"/>
          <p:cNvSpPr>
            <a:spLocks noGrp="1"/>
          </p:cNvSpPr>
          <p:nvPr>
            <p:ph idx="1"/>
          </p:nvPr>
        </p:nvSpPr>
        <p:spPr>
          <a:xfrm>
            <a:off x="304800" y="1143000"/>
            <a:ext cx="8686800" cy="5715000"/>
          </a:xfrm>
        </p:spPr>
        <p:txBody>
          <a:bodyPr>
            <a:normAutofit fontScale="92500" lnSpcReduction="10000"/>
          </a:bodyPr>
          <a:lstStyle/>
          <a:p>
            <a:r>
              <a:rPr lang="en-US" dirty="0" smtClean="0"/>
              <a:t>The second calendar was established on the movement of the sun.</a:t>
            </a:r>
          </a:p>
          <a:p>
            <a:r>
              <a:rPr lang="en-US" dirty="0" smtClean="0"/>
              <a:t>It had 365 days like our calendar.</a:t>
            </a:r>
          </a:p>
          <a:p>
            <a:r>
              <a:rPr lang="en-US" dirty="0" smtClean="0"/>
              <a:t>The calendar had 18 month, and five ‘unlucky’ days</a:t>
            </a:r>
          </a:p>
          <a:p>
            <a:r>
              <a:rPr lang="en-US" dirty="0" smtClean="0"/>
              <a:t>Aztecs did nothing on the five extra days, and after the five days, they would sacrifice someone to the gods</a:t>
            </a:r>
          </a:p>
          <a:p>
            <a:r>
              <a:rPr lang="en-US" dirty="0" smtClean="0"/>
              <a:t>Both of the calendars had 52 year cycles, similar to centuries.</a:t>
            </a:r>
          </a:p>
          <a:p>
            <a:r>
              <a:rPr lang="en-US" dirty="0" smtClean="0"/>
              <a:t>The end of the cycle was celebrated with ceremonies including the new fire ceremony.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Society</a:t>
            </a:r>
            <a:endParaRPr lang="en-US" dirty="0"/>
          </a:p>
        </p:txBody>
      </p:sp>
      <p:sp>
        <p:nvSpPr>
          <p:cNvPr id="3" name="Content Placeholder 2"/>
          <p:cNvSpPr>
            <a:spLocks noGrp="1"/>
          </p:cNvSpPr>
          <p:nvPr>
            <p:ph idx="1"/>
          </p:nvPr>
        </p:nvSpPr>
        <p:spPr/>
        <p:txBody>
          <a:bodyPr>
            <a:normAutofit lnSpcReduction="10000"/>
          </a:bodyPr>
          <a:lstStyle/>
          <a:p>
            <a:r>
              <a:rPr lang="en-US" dirty="0" smtClean="0"/>
              <a:t>Clans were the basis of Aztec society. The clan would consist of all extended family members.</a:t>
            </a:r>
          </a:p>
          <a:p>
            <a:r>
              <a:rPr lang="en-US" dirty="0" smtClean="0"/>
              <a:t>Twenty clans would be a tribe, called </a:t>
            </a:r>
            <a:r>
              <a:rPr lang="en-US" dirty="0" err="1" smtClean="0"/>
              <a:t>calpolli</a:t>
            </a:r>
            <a:r>
              <a:rPr lang="en-US" dirty="0" smtClean="0"/>
              <a:t>.</a:t>
            </a:r>
          </a:p>
          <a:p>
            <a:r>
              <a:rPr lang="en-US" dirty="0" smtClean="0"/>
              <a:t>Each tribe elected officials to run it, so it was a democracy, but women didn’t have the right to vote.</a:t>
            </a:r>
          </a:p>
          <a:p>
            <a:r>
              <a:rPr lang="en-US" dirty="0" smtClean="0"/>
              <a:t>The council of elected officials selected a chief, who was in charge of civil and religious stuff, and another in charge of war.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matters</a:t>
            </a:r>
            <a:endParaRPr lang="en-US" dirty="0"/>
          </a:p>
        </p:txBody>
      </p:sp>
      <p:sp>
        <p:nvSpPr>
          <p:cNvPr id="3" name="Content Placeholder 2"/>
          <p:cNvSpPr>
            <a:spLocks noGrp="1"/>
          </p:cNvSpPr>
          <p:nvPr>
            <p:ph idx="1"/>
          </p:nvPr>
        </p:nvSpPr>
        <p:spPr>
          <a:xfrm>
            <a:off x="304800" y="1219200"/>
            <a:ext cx="8686800" cy="5638800"/>
          </a:xfrm>
        </p:spPr>
        <p:txBody>
          <a:bodyPr>
            <a:normAutofit fontScale="92500"/>
          </a:bodyPr>
          <a:lstStyle/>
          <a:p>
            <a:r>
              <a:rPr lang="en-US" dirty="0" smtClean="0"/>
              <a:t>At a birth, the tribe’s chief would look in the book of fate to see if the birthday was lucky.</a:t>
            </a:r>
          </a:p>
          <a:p>
            <a:r>
              <a:rPr lang="en-US" dirty="0" smtClean="0"/>
              <a:t>Four days later, the family would have a feast and name the child.</a:t>
            </a:r>
          </a:p>
          <a:p>
            <a:r>
              <a:rPr lang="en-US" dirty="0" smtClean="0"/>
              <a:t>Families always arranged marriages, but the boy and girl usually gave consent. </a:t>
            </a:r>
          </a:p>
          <a:p>
            <a:r>
              <a:rPr lang="en-US" dirty="0" smtClean="0"/>
              <a:t>You could only marry someone outside the clan.</a:t>
            </a:r>
          </a:p>
          <a:p>
            <a:r>
              <a:rPr lang="en-US" dirty="0" smtClean="0"/>
              <a:t>During the wedding, the priest tied a cloak around the couple, as a symbol of their becoming one.</a:t>
            </a:r>
          </a:p>
          <a:p>
            <a:r>
              <a:rPr lang="en-US" dirty="0" smtClean="0"/>
              <a:t>Afterwards, the bride became a member of her husband’s clan.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4038600"/>
          </a:xfrm>
        </p:spPr>
        <p:txBody>
          <a:bodyPr/>
          <a:lstStyle/>
          <a:p>
            <a:pPr algn="ctr"/>
            <a:r>
              <a:rPr lang="en-US" dirty="0" smtClean="0"/>
              <a:t>The end!!!!!!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Where were they? </a:t>
            </a:r>
            <a:endParaRPr lang="en-US" dirty="0"/>
          </a:p>
        </p:txBody>
      </p:sp>
      <p:sp>
        <p:nvSpPr>
          <p:cNvPr id="3" name="Content Placeholder 2"/>
          <p:cNvSpPr>
            <a:spLocks noGrp="1"/>
          </p:cNvSpPr>
          <p:nvPr>
            <p:ph idx="1"/>
          </p:nvPr>
        </p:nvSpPr>
        <p:spPr/>
        <p:txBody>
          <a:bodyPr/>
          <a:lstStyle/>
          <a:p>
            <a:r>
              <a:rPr lang="en-US" dirty="0" smtClean="0"/>
              <a:t>The Aztecs lived in central Mexico</a:t>
            </a:r>
          </a:p>
          <a:p>
            <a:endParaRPr lang="en-US" dirty="0" smtClean="0"/>
          </a:p>
        </p:txBody>
      </p:sp>
      <p:pic>
        <p:nvPicPr>
          <p:cNvPr id="6146" name="Picture 2" descr="http://www.innovationslearning.co.uk/subjects/history/information/aztecs/map.gif"/>
          <p:cNvPicPr>
            <a:picLocks noChangeAspect="1" noChangeArrowheads="1"/>
          </p:cNvPicPr>
          <p:nvPr/>
        </p:nvPicPr>
        <p:blipFill>
          <a:blip r:embed="rId2" cstate="print"/>
          <a:srcRect/>
          <a:stretch>
            <a:fillRect/>
          </a:stretch>
        </p:blipFill>
        <p:spPr bwMode="auto">
          <a:xfrm>
            <a:off x="838200" y="2095500"/>
            <a:ext cx="6553200" cy="47625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Typical life</a:t>
            </a:r>
            <a:endParaRPr lang="en-US" dirty="0"/>
          </a:p>
        </p:txBody>
      </p:sp>
      <p:sp>
        <p:nvSpPr>
          <p:cNvPr id="3" name="Content Placeholder 2"/>
          <p:cNvSpPr>
            <a:spLocks noGrp="1"/>
          </p:cNvSpPr>
          <p:nvPr>
            <p:ph idx="1"/>
          </p:nvPr>
        </p:nvSpPr>
        <p:spPr>
          <a:xfrm>
            <a:off x="304800" y="1295400"/>
            <a:ext cx="8686800" cy="4784725"/>
          </a:xfrm>
        </p:spPr>
        <p:txBody>
          <a:bodyPr>
            <a:normAutofit fontScale="92500"/>
          </a:bodyPr>
          <a:lstStyle/>
          <a:p>
            <a:r>
              <a:rPr lang="en-US" dirty="0" smtClean="0"/>
              <a:t>Aztec men worked as warriors, farmers, priests, craftsmen and teachers</a:t>
            </a:r>
          </a:p>
          <a:p>
            <a:r>
              <a:rPr lang="en-US" dirty="0" smtClean="0"/>
              <a:t>Women preformed domestic tasks like weaving, cooking, cleaning and taking care of the children</a:t>
            </a:r>
          </a:p>
          <a:p>
            <a:r>
              <a:rPr lang="en-US" dirty="0" smtClean="0"/>
              <a:t>All children were expected to help with chores, usually starting at age three </a:t>
            </a:r>
          </a:p>
          <a:p>
            <a:r>
              <a:rPr lang="en-US" dirty="0" smtClean="0"/>
              <a:t>Men were gone all day, sunrise to sunset. </a:t>
            </a:r>
          </a:p>
          <a:p>
            <a:r>
              <a:rPr lang="en-US" dirty="0" smtClean="0"/>
              <a:t>Women served the men dinner, then ate their own separately.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Religious beliefs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The Aztecs had many gods and goddesses. Here are a few.</a:t>
            </a:r>
          </a:p>
          <a:p>
            <a:pPr>
              <a:buNone/>
            </a:pPr>
            <a:r>
              <a:rPr lang="en-US" dirty="0" smtClean="0"/>
              <a:t>Tezcatlipoca: Sun god, most powerful</a:t>
            </a:r>
          </a:p>
          <a:p>
            <a:pPr>
              <a:buNone/>
            </a:pPr>
            <a:r>
              <a:rPr lang="en-US" dirty="0" smtClean="0"/>
              <a:t>Huitzilopochtli: War god</a:t>
            </a:r>
          </a:p>
          <a:p>
            <a:pPr>
              <a:buNone/>
            </a:pPr>
            <a:r>
              <a:rPr lang="en-US" dirty="0" smtClean="0"/>
              <a:t>Tlazoleotl: earth goddess, mother of gods</a:t>
            </a:r>
          </a:p>
          <a:p>
            <a:pPr>
              <a:buNone/>
            </a:pPr>
            <a:r>
              <a:rPr lang="en-US" dirty="0" err="1" smtClean="0"/>
              <a:t>Coatlicue</a:t>
            </a:r>
            <a:r>
              <a:rPr lang="en-US" dirty="0" smtClean="0"/>
              <a:t>: another earth goddess</a:t>
            </a:r>
          </a:p>
          <a:p>
            <a:pPr>
              <a:buNone/>
            </a:pPr>
            <a:r>
              <a:rPr lang="en-US" dirty="0" smtClean="0"/>
              <a:t>Tlaloc: Rain god</a:t>
            </a:r>
          </a:p>
          <a:p>
            <a:pPr>
              <a:buNone/>
            </a:pPr>
            <a:r>
              <a:rPr lang="en-US" dirty="0" smtClean="0"/>
              <a:t>Mictlantecuhli: god of the dead</a:t>
            </a:r>
          </a:p>
          <a:p>
            <a:pPr>
              <a:buNone/>
            </a:pPr>
            <a:r>
              <a:rPr lang="en-US" dirty="0" smtClean="0"/>
              <a:t>Aztecs sacrificed many people to their gods to please them.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School</a:t>
            </a:r>
            <a:endParaRPr lang="en-US" dirty="0"/>
          </a:p>
        </p:txBody>
      </p:sp>
      <p:sp>
        <p:nvSpPr>
          <p:cNvPr id="3" name="Content Placeholder 2"/>
          <p:cNvSpPr>
            <a:spLocks noGrp="1"/>
          </p:cNvSpPr>
          <p:nvPr>
            <p:ph idx="1"/>
          </p:nvPr>
        </p:nvSpPr>
        <p:spPr/>
        <p:txBody>
          <a:bodyPr/>
          <a:lstStyle/>
          <a:p>
            <a:r>
              <a:rPr lang="en-US" dirty="0" smtClean="0"/>
              <a:t>Ancient Aztecs had school for all children, called </a:t>
            </a:r>
            <a:r>
              <a:rPr lang="en-US" dirty="0" err="1" smtClean="0"/>
              <a:t>Teipuchcalli</a:t>
            </a:r>
            <a:r>
              <a:rPr lang="en-US" dirty="0" smtClean="0"/>
              <a:t>.</a:t>
            </a:r>
          </a:p>
          <a:p>
            <a:r>
              <a:rPr lang="en-US" dirty="0" smtClean="0"/>
              <a:t>Things such as history, religious ceremonies, arts and crafts, tradition and citizenship were taught.</a:t>
            </a:r>
          </a:p>
          <a:p>
            <a:r>
              <a:rPr lang="en-US" dirty="0" smtClean="0"/>
              <a:t>Boys also learned warfare tactics</a:t>
            </a:r>
          </a:p>
          <a:p>
            <a:r>
              <a:rPr lang="en-US" dirty="0" smtClean="0"/>
              <a:t>Girls were taught to sing and dance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Recreation </a:t>
            </a:r>
            <a:endParaRPr lang="en-US" dirty="0"/>
          </a:p>
        </p:txBody>
      </p:sp>
      <p:sp>
        <p:nvSpPr>
          <p:cNvPr id="3" name="Content Placeholder 2"/>
          <p:cNvSpPr>
            <a:spLocks noGrp="1"/>
          </p:cNvSpPr>
          <p:nvPr>
            <p:ph idx="1"/>
          </p:nvPr>
        </p:nvSpPr>
        <p:spPr/>
        <p:txBody>
          <a:bodyPr/>
          <a:lstStyle/>
          <a:p>
            <a:r>
              <a:rPr lang="en-US" dirty="0" err="1" smtClean="0"/>
              <a:t>Tiachtli</a:t>
            </a:r>
            <a:r>
              <a:rPr lang="en-US" dirty="0" smtClean="0"/>
              <a:t> was an Aztec game. It’s a combination of basketball and soccer. It was played during religious ceremonies. Sometimes the Aztecs sacrificed the losers</a:t>
            </a:r>
          </a:p>
          <a:p>
            <a:r>
              <a:rPr lang="en-US" dirty="0" smtClean="0"/>
              <a:t>Aztecs also played board games, like </a:t>
            </a:r>
            <a:r>
              <a:rPr lang="en-US" dirty="0" err="1" smtClean="0"/>
              <a:t>patolli</a:t>
            </a:r>
            <a:r>
              <a:rPr lang="en-US" dirty="0" smtClean="0"/>
              <a:t>. The exact rules are unknown, but it was similar to Parcheesi. It was a gambling game.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Warfare</a:t>
            </a:r>
            <a:endParaRPr lang="en-US" dirty="0"/>
          </a:p>
        </p:txBody>
      </p:sp>
      <p:sp>
        <p:nvSpPr>
          <p:cNvPr id="3" name="Content Placeholder 2"/>
          <p:cNvSpPr>
            <a:spLocks noGrp="1"/>
          </p:cNvSpPr>
          <p:nvPr>
            <p:ph idx="1"/>
          </p:nvPr>
        </p:nvSpPr>
        <p:spPr/>
        <p:txBody>
          <a:bodyPr/>
          <a:lstStyle/>
          <a:p>
            <a:r>
              <a:rPr lang="en-US" dirty="0" smtClean="0"/>
              <a:t>Every man </a:t>
            </a:r>
            <a:r>
              <a:rPr lang="en-US" dirty="0" smtClean="0"/>
              <a:t>who could fight, did, starting at about 13</a:t>
            </a:r>
          </a:p>
          <a:p>
            <a:r>
              <a:rPr lang="en-US" dirty="0" smtClean="0"/>
              <a:t>They took many prisoners, which later would be slaves  or sacrifices. Special rank, land or office were rewards to bringing back captives. </a:t>
            </a:r>
          </a:p>
          <a:p>
            <a:r>
              <a:rPr lang="en-US" dirty="0" smtClean="0"/>
              <a:t>Some weapons used were </a:t>
            </a:r>
            <a:r>
              <a:rPr lang="en-US" dirty="0" err="1" smtClean="0"/>
              <a:t>macuahuitl</a:t>
            </a:r>
            <a:r>
              <a:rPr lang="en-US" dirty="0" smtClean="0"/>
              <a:t>  (a sword edged with obsidian glass), bow and arrows, javelins, clubs and slings.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a:t>
            </a:r>
            <a:endParaRPr lang="en-US" dirty="0"/>
          </a:p>
        </p:txBody>
      </p:sp>
      <p:sp>
        <p:nvSpPr>
          <p:cNvPr id="3" name="Content Placeholder 2"/>
          <p:cNvSpPr>
            <a:spLocks noGrp="1"/>
          </p:cNvSpPr>
          <p:nvPr>
            <p:ph idx="1"/>
          </p:nvPr>
        </p:nvSpPr>
        <p:spPr>
          <a:xfrm>
            <a:off x="304800" y="1066800"/>
            <a:ext cx="5334000" cy="5791200"/>
          </a:xfrm>
        </p:spPr>
        <p:txBody>
          <a:bodyPr>
            <a:normAutofit/>
          </a:bodyPr>
          <a:lstStyle/>
          <a:p>
            <a:r>
              <a:rPr lang="en-US" dirty="0" smtClean="0"/>
              <a:t>Aztec </a:t>
            </a:r>
            <a:r>
              <a:rPr lang="en-US" dirty="0" smtClean="0"/>
              <a:t>sculpting </a:t>
            </a:r>
            <a:r>
              <a:rPr lang="en-US" dirty="0" smtClean="0"/>
              <a:t>is still </a:t>
            </a:r>
            <a:r>
              <a:rPr lang="en-US" dirty="0" smtClean="0"/>
              <a:t>among </a:t>
            </a:r>
            <a:r>
              <a:rPr lang="en-US" dirty="0" smtClean="0"/>
              <a:t>the most elaborate in the </a:t>
            </a:r>
            <a:r>
              <a:rPr lang="en-US" dirty="0" smtClean="0"/>
              <a:t>Americas.</a:t>
            </a:r>
          </a:p>
          <a:p>
            <a:r>
              <a:rPr lang="en-US" dirty="0" smtClean="0"/>
              <a:t>One of the most </a:t>
            </a:r>
            <a:r>
              <a:rPr lang="en-US" dirty="0" smtClean="0"/>
              <a:t>re</a:t>
            </a:r>
            <a:r>
              <a:rPr lang="en-US" dirty="0" smtClean="0"/>
              <a:t>markable is this 9 foot statue of the goddess </a:t>
            </a:r>
            <a:r>
              <a:rPr lang="en-US" dirty="0" err="1" smtClean="0"/>
              <a:t>C</a:t>
            </a:r>
            <a:r>
              <a:rPr lang="en-US" dirty="0" err="1" smtClean="0"/>
              <a:t>oatlicue</a:t>
            </a:r>
            <a:r>
              <a:rPr lang="en-US" dirty="0" smtClean="0"/>
              <a:t>.</a:t>
            </a:r>
          </a:p>
          <a:p>
            <a:r>
              <a:rPr lang="en-US" dirty="0" smtClean="0"/>
              <a:t>Temples were the most decorated</a:t>
            </a:r>
          </a:p>
          <a:p>
            <a:r>
              <a:rPr lang="en-US" dirty="0" smtClean="0"/>
              <a:t>They made pottery, jewelry, cloth and many everyday items. </a:t>
            </a:r>
            <a:endParaRPr lang="en-US" dirty="0"/>
          </a:p>
        </p:txBody>
      </p:sp>
      <p:pic>
        <p:nvPicPr>
          <p:cNvPr id="1026" name="Picture 2" descr="http://www.carnaval.com/dead/coatlicue.jpg"/>
          <p:cNvPicPr>
            <a:picLocks noChangeAspect="1" noChangeArrowheads="1"/>
          </p:cNvPicPr>
          <p:nvPr/>
        </p:nvPicPr>
        <p:blipFill>
          <a:blip r:embed="rId2"/>
          <a:srcRect/>
          <a:stretch>
            <a:fillRect/>
          </a:stretch>
        </p:blipFill>
        <p:spPr bwMode="auto">
          <a:xfrm>
            <a:off x="5638800" y="1447800"/>
            <a:ext cx="3505200" cy="467049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Aztec Calendar  (Lunar)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Like the Egyptians and the Mayans, the Aztecs used two calendars.</a:t>
            </a:r>
          </a:p>
          <a:p>
            <a:r>
              <a:rPr lang="en-US" dirty="0" smtClean="0"/>
              <a:t> </a:t>
            </a:r>
            <a:r>
              <a:rPr lang="en-US" dirty="0" smtClean="0"/>
              <a:t>The first is a lunar calendar, consisting of 260 days. From there, the Aztecs divides the days into 13 months. The lunar calendar was used to determine when to have religious ceremonies, plant crops and go to war.</a:t>
            </a:r>
          </a:p>
          <a:p>
            <a:r>
              <a:rPr lang="en-US" dirty="0" smtClean="0"/>
              <a:t>Each of the 20 days of the month had a name, hieroglyphic, and a number of dots to represent the month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D8D0C8"/>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75</TotalTime>
  <Words>695</Words>
  <Application>Microsoft Office PowerPoint</Application>
  <PresentationFormat>On-screen Show (4:3)</PresentationFormat>
  <Paragraphs>60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Trek</vt:lpstr>
      <vt:lpstr>The Aztecs</vt:lpstr>
      <vt:lpstr>Where were they? </vt:lpstr>
      <vt:lpstr>Typical life</vt:lpstr>
      <vt:lpstr>Religious beliefs</vt:lpstr>
      <vt:lpstr>School</vt:lpstr>
      <vt:lpstr>Recreation </vt:lpstr>
      <vt:lpstr>Warfare</vt:lpstr>
      <vt:lpstr>Art</vt:lpstr>
      <vt:lpstr>Aztec Calendar  (Lunar)</vt:lpstr>
      <vt:lpstr>Aztec Calendar (Sun)</vt:lpstr>
      <vt:lpstr>Society</vt:lpstr>
      <vt:lpstr>Family matters</vt:lpstr>
      <vt:lpstr>The end!!!!!!</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Aztecs</dc:title>
  <dc:creator>955731</dc:creator>
  <cp:lastModifiedBy>955731</cp:lastModifiedBy>
  <cp:revision>12</cp:revision>
  <dcterms:created xsi:type="dcterms:W3CDTF">2011-03-02T17:54:55Z</dcterms:created>
  <dcterms:modified xsi:type="dcterms:W3CDTF">2011-03-18T16:07:42Z</dcterms:modified>
</cp:coreProperties>
</file>