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0" d="100"/>
          <a:sy n="60" d="100"/>
        </p:scale>
        <p:origin x="-1356" y="-7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2DF369B-89C8-43EE-AF5C-BF55F9FC4CB8}" type="datetimeFigureOut">
              <a:rPr lang="en-US" smtClean="0"/>
              <a:pPr/>
              <a:t>12/15/2010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5B4DE95-89BE-411A-B79E-EA916F8F7C5E}"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2DF369B-89C8-43EE-AF5C-BF55F9FC4CB8}" type="datetimeFigureOut">
              <a:rPr lang="en-US" smtClean="0"/>
              <a:pPr/>
              <a:t>12/15/2010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5B4DE95-89BE-411A-B79E-EA916F8F7C5E}"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2DF369B-89C8-43EE-AF5C-BF55F9FC4CB8}" type="datetimeFigureOut">
              <a:rPr lang="en-US" smtClean="0"/>
              <a:pPr/>
              <a:t>12/15/2010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5B4DE95-89BE-411A-B79E-EA916F8F7C5E}"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2DF369B-89C8-43EE-AF5C-BF55F9FC4CB8}" type="datetimeFigureOut">
              <a:rPr lang="en-US" smtClean="0"/>
              <a:pPr/>
              <a:t>12/15/2010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5B4DE95-89BE-411A-B79E-EA916F8F7C5E}"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2DF369B-89C8-43EE-AF5C-BF55F9FC4CB8}" type="datetimeFigureOut">
              <a:rPr lang="en-US" smtClean="0"/>
              <a:pPr/>
              <a:t>12/15/2010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5B4DE95-89BE-411A-B79E-EA916F8F7C5E}"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2DF369B-89C8-43EE-AF5C-BF55F9FC4CB8}" type="datetimeFigureOut">
              <a:rPr lang="en-US" smtClean="0"/>
              <a:pPr/>
              <a:t>12/15/2010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5B4DE95-89BE-411A-B79E-EA916F8F7C5E}"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2DF369B-89C8-43EE-AF5C-BF55F9FC4CB8}" type="datetimeFigureOut">
              <a:rPr lang="en-US" smtClean="0"/>
              <a:pPr/>
              <a:t>12/15/2010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5B4DE95-89BE-411A-B79E-EA916F8F7C5E}"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2DF369B-89C8-43EE-AF5C-BF55F9FC4CB8}" type="datetimeFigureOut">
              <a:rPr lang="en-US" smtClean="0"/>
              <a:pPr/>
              <a:t>12/15/2010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5B4DE95-89BE-411A-B79E-EA916F8F7C5E}"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2DF369B-89C8-43EE-AF5C-BF55F9FC4CB8}" type="datetimeFigureOut">
              <a:rPr lang="en-US" smtClean="0"/>
              <a:pPr/>
              <a:t>12/15/2010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5B4DE95-89BE-411A-B79E-EA916F8F7C5E}"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2DF369B-89C8-43EE-AF5C-BF55F9FC4CB8}" type="datetimeFigureOut">
              <a:rPr lang="en-US" smtClean="0"/>
              <a:pPr/>
              <a:t>12/15/2010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5B4DE95-89BE-411A-B79E-EA916F8F7C5E}"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2DF369B-89C8-43EE-AF5C-BF55F9FC4CB8}" type="datetimeFigureOut">
              <a:rPr lang="en-US" smtClean="0"/>
              <a:pPr/>
              <a:t>12/15/2010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5B4DE95-89BE-411A-B79E-EA916F8F7C5E}"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2DF369B-89C8-43EE-AF5C-BF55F9FC4CB8}" type="datetimeFigureOut">
              <a:rPr lang="en-US" smtClean="0"/>
              <a:pPr/>
              <a:t>12/15/2010</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5B4DE95-89BE-411A-B79E-EA916F8F7C5E}"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www.flmnh.ufl.edu/cnhc/csl.html"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Eight </a:t>
            </a:r>
            <a:r>
              <a:rPr lang="en-US" dirty="0" err="1" smtClean="0"/>
              <a:t>Alligatorade</a:t>
            </a:r>
            <a:r>
              <a:rPr lang="en-US" dirty="0"/>
              <a:t> </a:t>
            </a:r>
            <a:r>
              <a:rPr lang="en-US" dirty="0" smtClean="0"/>
              <a:t>Sub-Groups</a:t>
            </a:r>
            <a:endParaRPr lang="en-US" dirty="0"/>
          </a:p>
        </p:txBody>
      </p:sp>
      <p:sp>
        <p:nvSpPr>
          <p:cNvPr id="3" name="Subtitle 2"/>
          <p:cNvSpPr>
            <a:spLocks noGrp="1"/>
          </p:cNvSpPr>
          <p:nvPr>
            <p:ph type="subTitle" idx="1"/>
          </p:nvPr>
        </p:nvSpPr>
        <p:spPr/>
        <p:txBody>
          <a:bodyPr/>
          <a:lstStyle/>
          <a:p>
            <a:r>
              <a:rPr lang="en-US" dirty="0" smtClean="0"/>
              <a:t>By: Eric </a:t>
            </a:r>
            <a:r>
              <a:rPr lang="en-US" dirty="0" err="1" smtClean="0"/>
              <a:t>Magaw</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Refrences</a:t>
            </a:r>
            <a:endParaRPr lang="en-US" dirty="0"/>
          </a:p>
        </p:txBody>
      </p:sp>
      <p:sp>
        <p:nvSpPr>
          <p:cNvPr id="3" name="Content Placeholder 2"/>
          <p:cNvSpPr>
            <a:spLocks noGrp="1"/>
          </p:cNvSpPr>
          <p:nvPr>
            <p:ph idx="1"/>
          </p:nvPr>
        </p:nvSpPr>
        <p:spPr/>
        <p:txBody>
          <a:bodyPr/>
          <a:lstStyle/>
          <a:p>
            <a:pPr>
              <a:buNone/>
            </a:pPr>
            <a:r>
              <a:rPr lang="en-US" dirty="0" smtClean="0">
                <a:hlinkClick r:id="rId2"/>
              </a:rPr>
              <a:t>http://www.flmnh.ufl.edu/cnhc/csl.html</a:t>
            </a:r>
            <a:endParaRPr lang="en-US" dirty="0" smtClean="0"/>
          </a:p>
          <a:p>
            <a:pPr>
              <a:buNone/>
            </a:pPr>
            <a:r>
              <a:rPr lang="en-US" dirty="0" smtClean="0"/>
              <a:t>Pictures found with </a:t>
            </a:r>
            <a:r>
              <a:rPr lang="en-US" smtClean="0"/>
              <a:t>Google Images</a:t>
            </a:r>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Alligator </a:t>
            </a:r>
            <a:r>
              <a:rPr lang="en-US" dirty="0" err="1" smtClean="0"/>
              <a:t>Mississippiensis</a:t>
            </a:r>
            <a:endParaRPr lang="en-US" dirty="0"/>
          </a:p>
        </p:txBody>
      </p:sp>
      <p:sp>
        <p:nvSpPr>
          <p:cNvPr id="3" name="Content Placeholder 2"/>
          <p:cNvSpPr>
            <a:spLocks noGrp="1"/>
          </p:cNvSpPr>
          <p:nvPr>
            <p:ph idx="1"/>
          </p:nvPr>
        </p:nvSpPr>
        <p:spPr/>
        <p:txBody>
          <a:bodyPr/>
          <a:lstStyle/>
          <a:p>
            <a:pPr>
              <a:buNone/>
            </a:pPr>
            <a:r>
              <a:rPr lang="en-US" dirty="0" smtClean="0"/>
              <a:t>Also called the American Alligator. This alligator is most commonly found in fresh water swamps. Their diets is mostly fish, turtles, relatively small mammals, and other reptiles including smaller alligators. This species can grow to be 14.5 feet.</a:t>
            </a:r>
            <a:endParaRPr lang="en-US" dirty="0"/>
          </a:p>
        </p:txBody>
      </p:sp>
      <p:pic>
        <p:nvPicPr>
          <p:cNvPr id="1026" name="Picture 2" descr="C:\Documents and Settings\Administrator\My Documents\My Pictures\alligator.jpg"/>
          <p:cNvPicPr>
            <a:picLocks noChangeAspect="1" noChangeArrowheads="1"/>
          </p:cNvPicPr>
          <p:nvPr/>
        </p:nvPicPr>
        <p:blipFill>
          <a:blip r:embed="rId2" cstate="print"/>
          <a:srcRect/>
          <a:stretch>
            <a:fillRect/>
          </a:stretch>
        </p:blipFill>
        <p:spPr bwMode="auto">
          <a:xfrm>
            <a:off x="1905000" y="4495800"/>
            <a:ext cx="5791200" cy="2362200"/>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Alligator </a:t>
            </a:r>
            <a:r>
              <a:rPr lang="en-US" dirty="0" err="1" smtClean="0"/>
              <a:t>Sinenis</a:t>
            </a:r>
            <a:endParaRPr lang="en-US" dirty="0"/>
          </a:p>
        </p:txBody>
      </p:sp>
      <p:sp>
        <p:nvSpPr>
          <p:cNvPr id="3" name="Content Placeholder 2"/>
          <p:cNvSpPr>
            <a:spLocks noGrp="1"/>
          </p:cNvSpPr>
          <p:nvPr>
            <p:ph idx="1"/>
          </p:nvPr>
        </p:nvSpPr>
        <p:spPr/>
        <p:txBody>
          <a:bodyPr/>
          <a:lstStyle/>
          <a:p>
            <a:pPr>
              <a:buNone/>
            </a:pPr>
            <a:r>
              <a:rPr lang="en-US" dirty="0" smtClean="0"/>
              <a:t>Common name is the Chinese Alligator. As the name suggests it can be found in China in slow moving rivers. They can grow to be up to 6 feet. This species eats mainly aquatic Invertebrates.</a:t>
            </a:r>
            <a:endParaRPr lang="en-US" dirty="0"/>
          </a:p>
        </p:txBody>
      </p:sp>
      <p:pic>
        <p:nvPicPr>
          <p:cNvPr id="2050" name="Picture 2" descr="C:\Documents and Settings\Administrator\My Documents\My Pictures\alligator.jpg"/>
          <p:cNvPicPr>
            <a:picLocks noChangeAspect="1" noChangeArrowheads="1"/>
          </p:cNvPicPr>
          <p:nvPr/>
        </p:nvPicPr>
        <p:blipFill>
          <a:blip r:embed="rId2" cstate="print"/>
          <a:srcRect/>
          <a:stretch>
            <a:fillRect/>
          </a:stretch>
        </p:blipFill>
        <p:spPr bwMode="auto">
          <a:xfrm>
            <a:off x="2133600" y="4038600"/>
            <a:ext cx="4724400" cy="2667000"/>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Caiman </a:t>
            </a:r>
            <a:r>
              <a:rPr lang="en-US" dirty="0" err="1" smtClean="0"/>
              <a:t>Crocidilus</a:t>
            </a:r>
            <a:endParaRPr lang="en-US" dirty="0"/>
          </a:p>
        </p:txBody>
      </p:sp>
      <p:sp>
        <p:nvSpPr>
          <p:cNvPr id="3" name="Content Placeholder 2"/>
          <p:cNvSpPr>
            <a:spLocks noGrp="1"/>
          </p:cNvSpPr>
          <p:nvPr>
            <p:ph idx="1"/>
          </p:nvPr>
        </p:nvSpPr>
        <p:spPr/>
        <p:txBody>
          <a:bodyPr/>
          <a:lstStyle/>
          <a:p>
            <a:pPr>
              <a:buNone/>
            </a:pPr>
            <a:r>
              <a:rPr lang="en-US" dirty="0" smtClean="0"/>
              <a:t>The </a:t>
            </a:r>
            <a:r>
              <a:rPr lang="en-US" dirty="0"/>
              <a:t>S</a:t>
            </a:r>
            <a:r>
              <a:rPr lang="en-US" dirty="0" smtClean="0"/>
              <a:t>pectacled Caiman lives in Northern South America in most low wetlands. They eat many fish, amphibians, water birds, and if the specific crocodile is very strong, wild pigs. It can grow to be six feet long.</a:t>
            </a:r>
            <a:endParaRPr lang="en-US" dirty="0"/>
          </a:p>
        </p:txBody>
      </p:sp>
      <p:pic>
        <p:nvPicPr>
          <p:cNvPr id="3075" name="Picture 3" descr="C:\Documents and Settings\Administrator\My Documents\My Pictures\alligator.jpg"/>
          <p:cNvPicPr>
            <a:picLocks noChangeAspect="1" noChangeArrowheads="1"/>
          </p:cNvPicPr>
          <p:nvPr/>
        </p:nvPicPr>
        <p:blipFill>
          <a:blip r:embed="rId2" cstate="print"/>
          <a:srcRect/>
          <a:stretch>
            <a:fillRect/>
          </a:stretch>
        </p:blipFill>
        <p:spPr bwMode="auto">
          <a:xfrm>
            <a:off x="1219200" y="4114800"/>
            <a:ext cx="6248400" cy="2743200"/>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Caiman </a:t>
            </a:r>
            <a:r>
              <a:rPr lang="en-US" dirty="0" err="1" smtClean="0"/>
              <a:t>Latirostris</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pPr>
              <a:buNone/>
            </a:pPr>
            <a:r>
              <a:rPr lang="en-US" dirty="0" smtClean="0"/>
              <a:t>More commonly known as the Broad-Snouted Caiman this animal can grow to be 10.5 feet long. It mostly eats invertebrate aquatic animals. But when they mature their jaws are stronger and can crush turtle shells. It lives in Central South America </a:t>
            </a:r>
            <a:endParaRPr lang="en-US" dirty="0"/>
          </a:p>
        </p:txBody>
      </p:sp>
      <p:pic>
        <p:nvPicPr>
          <p:cNvPr id="4098" name="Picture 2" descr="C:\Documents and Settings\Administrator\My Documents\My Pictures\alligator.jpg"/>
          <p:cNvPicPr>
            <a:picLocks noChangeAspect="1" noChangeArrowheads="1"/>
          </p:cNvPicPr>
          <p:nvPr/>
        </p:nvPicPr>
        <p:blipFill>
          <a:blip r:embed="rId2" cstate="print"/>
          <a:srcRect/>
          <a:stretch>
            <a:fillRect/>
          </a:stretch>
        </p:blipFill>
        <p:spPr bwMode="auto">
          <a:xfrm>
            <a:off x="2057400" y="4572000"/>
            <a:ext cx="5181600" cy="2057400"/>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Caiman </a:t>
            </a:r>
            <a:r>
              <a:rPr lang="en-US" dirty="0" err="1" smtClean="0"/>
              <a:t>Yacare</a:t>
            </a:r>
            <a:endParaRPr lang="en-US" dirty="0"/>
          </a:p>
        </p:txBody>
      </p:sp>
      <p:sp>
        <p:nvSpPr>
          <p:cNvPr id="3" name="Content Placeholder 2"/>
          <p:cNvSpPr>
            <a:spLocks noGrp="1"/>
          </p:cNvSpPr>
          <p:nvPr>
            <p:ph idx="1"/>
          </p:nvPr>
        </p:nvSpPr>
        <p:spPr/>
        <p:txBody>
          <a:bodyPr/>
          <a:lstStyle/>
          <a:p>
            <a:pPr>
              <a:buNone/>
            </a:pPr>
            <a:r>
              <a:rPr lang="en-US" dirty="0" smtClean="0"/>
              <a:t>The common name is </a:t>
            </a:r>
            <a:r>
              <a:rPr lang="en-US" dirty="0" err="1" smtClean="0"/>
              <a:t>Jacare</a:t>
            </a:r>
            <a:r>
              <a:rPr lang="en-US" dirty="0" smtClean="0"/>
              <a:t> Caiman. This animal is found mostly in Central South America in wetlands. This species diet consists of aquatic invertebrate. It can grow to be nine feet long.</a:t>
            </a:r>
            <a:endParaRPr lang="en-US" dirty="0"/>
          </a:p>
        </p:txBody>
      </p:sp>
      <p:pic>
        <p:nvPicPr>
          <p:cNvPr id="5122" name="Picture 2" descr="C:\Documents and Settings\Administrator\My Documents\My Pictures\alligator.jpg"/>
          <p:cNvPicPr>
            <a:picLocks noChangeAspect="1" noChangeArrowheads="1"/>
          </p:cNvPicPr>
          <p:nvPr/>
        </p:nvPicPr>
        <p:blipFill>
          <a:blip r:embed="rId2" cstate="print"/>
          <a:srcRect/>
          <a:stretch>
            <a:fillRect/>
          </a:stretch>
        </p:blipFill>
        <p:spPr bwMode="auto">
          <a:xfrm>
            <a:off x="2438400" y="4343400"/>
            <a:ext cx="4343400" cy="2162175"/>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Melanosuchus</a:t>
            </a:r>
            <a:r>
              <a:rPr lang="en-US" dirty="0" smtClean="0"/>
              <a:t> Niger</a:t>
            </a:r>
            <a:endParaRPr lang="en-US" dirty="0"/>
          </a:p>
        </p:txBody>
      </p:sp>
      <p:sp>
        <p:nvSpPr>
          <p:cNvPr id="3" name="Content Placeholder 2"/>
          <p:cNvSpPr>
            <a:spLocks noGrp="1"/>
          </p:cNvSpPr>
          <p:nvPr>
            <p:ph idx="1"/>
          </p:nvPr>
        </p:nvSpPr>
        <p:spPr/>
        <p:txBody>
          <a:bodyPr/>
          <a:lstStyle/>
          <a:p>
            <a:pPr>
              <a:buNone/>
            </a:pPr>
            <a:r>
              <a:rPr lang="en-US" dirty="0" smtClean="0"/>
              <a:t>Largest species of </a:t>
            </a:r>
            <a:r>
              <a:rPr lang="en-US" dirty="0" err="1" smtClean="0"/>
              <a:t>alligatordae</a:t>
            </a:r>
            <a:r>
              <a:rPr lang="en-US" dirty="0" smtClean="0"/>
              <a:t>. It can grow to be six meters long. Most commonly found in northern South America. It eats mostly fish and aquatic invertebrate. More commonly known as the Black Caiman. Found in slow moving rivers.</a:t>
            </a:r>
            <a:endParaRPr lang="en-US" dirty="0"/>
          </a:p>
        </p:txBody>
      </p:sp>
      <p:pic>
        <p:nvPicPr>
          <p:cNvPr id="6146" name="Picture 2" descr="C:\Documents and Settings\Administrator\My Documents\My Pictures\alligator.jpg"/>
          <p:cNvPicPr>
            <a:picLocks noChangeAspect="1" noChangeArrowheads="1"/>
          </p:cNvPicPr>
          <p:nvPr/>
        </p:nvPicPr>
        <p:blipFill>
          <a:blip r:embed="rId2" cstate="print"/>
          <a:srcRect/>
          <a:stretch>
            <a:fillRect/>
          </a:stretch>
        </p:blipFill>
        <p:spPr bwMode="auto">
          <a:xfrm>
            <a:off x="2590800" y="4648200"/>
            <a:ext cx="3810000" cy="2209800"/>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Paleosuchus</a:t>
            </a:r>
            <a:r>
              <a:rPr lang="en-US" dirty="0" smtClean="0"/>
              <a:t> </a:t>
            </a:r>
            <a:r>
              <a:rPr lang="en-US" dirty="0" err="1" smtClean="0"/>
              <a:t>Palpebrosus</a:t>
            </a:r>
            <a:endParaRPr lang="en-US" dirty="0"/>
          </a:p>
        </p:txBody>
      </p:sp>
      <p:sp>
        <p:nvSpPr>
          <p:cNvPr id="3" name="Content Placeholder 2"/>
          <p:cNvSpPr>
            <a:spLocks noGrp="1"/>
          </p:cNvSpPr>
          <p:nvPr>
            <p:ph idx="1"/>
          </p:nvPr>
        </p:nvSpPr>
        <p:spPr/>
        <p:txBody>
          <a:bodyPr/>
          <a:lstStyle/>
          <a:p>
            <a:pPr>
              <a:buNone/>
            </a:pPr>
            <a:r>
              <a:rPr lang="en-US" dirty="0" smtClean="0"/>
              <a:t>Also known as Cuvier’s Dwarf Caiman. Lives in fresh water, forested rivers. It mostly eats invertebrate aquatic animals. This animal can grow to be 1.5 meters. It can be found in northern South America.</a:t>
            </a:r>
            <a:endParaRPr lang="en-US" dirty="0"/>
          </a:p>
        </p:txBody>
      </p:sp>
      <p:pic>
        <p:nvPicPr>
          <p:cNvPr id="7170" name="Picture 2" descr="C:\Documents and Settings\Administrator\My Documents\My Pictures\alligator.jpg"/>
          <p:cNvPicPr>
            <a:picLocks noChangeAspect="1" noChangeArrowheads="1"/>
          </p:cNvPicPr>
          <p:nvPr/>
        </p:nvPicPr>
        <p:blipFill>
          <a:blip r:embed="rId2" cstate="print"/>
          <a:srcRect/>
          <a:stretch>
            <a:fillRect/>
          </a:stretch>
        </p:blipFill>
        <p:spPr bwMode="auto">
          <a:xfrm>
            <a:off x="1981200" y="4191000"/>
            <a:ext cx="6096000" cy="2362200"/>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Paleosuchus</a:t>
            </a:r>
            <a:r>
              <a:rPr lang="en-US" dirty="0" smtClean="0"/>
              <a:t> </a:t>
            </a:r>
            <a:r>
              <a:rPr lang="en-US" dirty="0" err="1" smtClean="0"/>
              <a:t>Trigonatus</a:t>
            </a:r>
            <a:endParaRPr lang="en-US" dirty="0"/>
          </a:p>
        </p:txBody>
      </p:sp>
      <p:sp>
        <p:nvSpPr>
          <p:cNvPr id="3" name="Content Placeholder 2"/>
          <p:cNvSpPr>
            <a:spLocks noGrp="1"/>
          </p:cNvSpPr>
          <p:nvPr>
            <p:ph idx="1"/>
          </p:nvPr>
        </p:nvSpPr>
        <p:spPr/>
        <p:txBody>
          <a:bodyPr/>
          <a:lstStyle/>
          <a:p>
            <a:r>
              <a:rPr lang="en-US" dirty="0" smtClean="0"/>
              <a:t>Most commonly known as </a:t>
            </a:r>
            <a:r>
              <a:rPr lang="en-US" dirty="0" err="1" smtClean="0"/>
              <a:t>Schnieders</a:t>
            </a:r>
            <a:r>
              <a:rPr lang="en-US" dirty="0" smtClean="0"/>
              <a:t> Dwarf Caiman. This species can grow to be 2.3 meters. It is found in freshwater </a:t>
            </a:r>
            <a:r>
              <a:rPr lang="en-US" dirty="0" err="1" smtClean="0"/>
              <a:t>riverine’s</a:t>
            </a:r>
            <a:r>
              <a:rPr lang="en-US" dirty="0" smtClean="0"/>
              <a:t>. Its diet is mostly snakes and other some small mammals.</a:t>
            </a:r>
            <a:endParaRPr lang="en-US" dirty="0"/>
          </a:p>
        </p:txBody>
      </p:sp>
      <p:pic>
        <p:nvPicPr>
          <p:cNvPr id="8194" name="Picture 2" descr="C:\Documents and Settings\Administrator\My Documents\My Pictures\alligator.jpg"/>
          <p:cNvPicPr>
            <a:picLocks noChangeAspect="1" noChangeArrowheads="1"/>
          </p:cNvPicPr>
          <p:nvPr/>
        </p:nvPicPr>
        <p:blipFill>
          <a:blip r:embed="rId2" cstate="print"/>
          <a:srcRect/>
          <a:stretch>
            <a:fillRect/>
          </a:stretch>
        </p:blipFill>
        <p:spPr bwMode="auto">
          <a:xfrm>
            <a:off x="2819400" y="4267200"/>
            <a:ext cx="4038600" cy="2362200"/>
          </a:xfrm>
          <a:prstGeom prst="rect">
            <a:avLst/>
          </a:prstGeom>
          <a:noFill/>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452</TotalTime>
  <Words>360</Words>
  <Application>Microsoft Office PowerPoint</Application>
  <PresentationFormat>On-screen Show (4:3)</PresentationFormat>
  <Paragraphs>21</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The Eight Alligatorade Sub-Groups</vt:lpstr>
      <vt:lpstr>Alligator Mississippiensis</vt:lpstr>
      <vt:lpstr>Alligator Sinenis</vt:lpstr>
      <vt:lpstr>Caiman Crocidilus</vt:lpstr>
      <vt:lpstr>Caiman Latirostris</vt:lpstr>
      <vt:lpstr>Caiman Yacare</vt:lpstr>
      <vt:lpstr>Melanosuchus Niger</vt:lpstr>
      <vt:lpstr>Paleosuchus Palpebrosus</vt:lpstr>
      <vt:lpstr>Paleosuchus Trigonatus</vt:lpstr>
      <vt:lpstr>Refrences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Eight Alligatorade Sub-Groups</dc:title>
  <dc:creator> </dc:creator>
  <cp:lastModifiedBy>JSEAQUIS</cp:lastModifiedBy>
  <cp:revision>1</cp:revision>
  <dcterms:created xsi:type="dcterms:W3CDTF">2010-12-12T20:24:03Z</dcterms:created>
  <dcterms:modified xsi:type="dcterms:W3CDTF">2010-12-15T15:02:35Z</dcterms:modified>
</cp:coreProperties>
</file>