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6CCD-C995-44F8-9D18-4776871A24ED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056B-D7EF-4FE2-851E-2A1214DEE1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6CCD-C995-44F8-9D18-4776871A24ED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056B-D7EF-4FE2-851E-2A1214DEE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6CCD-C995-44F8-9D18-4776871A24ED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056B-D7EF-4FE2-851E-2A1214DEE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6CCD-C995-44F8-9D18-4776871A24ED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056B-D7EF-4FE2-851E-2A1214DEE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6CCD-C995-44F8-9D18-4776871A24ED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D71056B-D7EF-4FE2-851E-2A1214DEE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6CCD-C995-44F8-9D18-4776871A24ED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056B-D7EF-4FE2-851E-2A1214DEE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6CCD-C995-44F8-9D18-4776871A24ED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056B-D7EF-4FE2-851E-2A1214DEE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6CCD-C995-44F8-9D18-4776871A24ED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056B-D7EF-4FE2-851E-2A1214DEE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6CCD-C995-44F8-9D18-4776871A24ED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056B-D7EF-4FE2-851E-2A1214DEE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6CCD-C995-44F8-9D18-4776871A24ED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056B-D7EF-4FE2-851E-2A1214DEE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6CCD-C995-44F8-9D18-4776871A24ED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056B-D7EF-4FE2-851E-2A1214DEE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6A6CCD-C995-44F8-9D18-4776871A24ED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D71056B-D7EF-4FE2-851E-2A1214DEE1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-great-barrier-reef-experience.com/dangerous-animals-of-the-reef.html" TargetMode="External"/><Relationship Id="rId2" Type="http://schemas.openxmlformats.org/officeDocument/2006/relationships/hyperlink" Target="http://animals.about.com/cs/habitats1/a/blwl071403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Great Barrier Reef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Allison B.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334962"/>
          </a:xfrm>
        </p:spPr>
        <p:txBody>
          <a:bodyPr>
            <a:noAutofit/>
          </a:bodyPr>
          <a:lstStyle/>
          <a:p>
            <a:r>
              <a:rPr lang="en-US" sz="2400" dirty="0" smtClean="0"/>
              <a:t>Pictures of 6 of the most dangerous animals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763000" cy="6019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				&lt;---- </a:t>
            </a:r>
            <a:r>
              <a:rPr lang="en-US" sz="2000" dirty="0" smtClean="0"/>
              <a:t>Box Jellyfish</a:t>
            </a:r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smtClean="0"/>
              <a:t>			</a:t>
            </a:r>
          </a:p>
          <a:p>
            <a:pPr>
              <a:buNone/>
            </a:pPr>
            <a:r>
              <a:rPr lang="en-US" sz="2000" dirty="0" smtClean="0"/>
              <a:t>				Irukandji Jellyfish -----&gt; 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		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		</a:t>
            </a:r>
            <a:r>
              <a:rPr lang="en-US" sz="2000" dirty="0" smtClean="0"/>
              <a:t>&lt;</a:t>
            </a:r>
            <a:r>
              <a:rPr lang="en-US" sz="2000" dirty="0" smtClean="0">
                <a:sym typeface="Wingdings" pitchFamily="2" charset="2"/>
              </a:rPr>
              <a:t>----- </a:t>
            </a:r>
            <a:r>
              <a:rPr lang="en-US" sz="2000" dirty="0" smtClean="0"/>
              <a:t>Blue-Ringed Octopus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r>
              <a:rPr lang="en-US" sz="2000" dirty="0" smtClean="0"/>
              <a:t>					Cone Shell  -----&gt;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smtClean="0"/>
              <a:t>			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		&lt;</a:t>
            </a:r>
            <a:r>
              <a:rPr lang="en-US" sz="2000" dirty="0" smtClean="0">
                <a:sym typeface="Wingdings" pitchFamily="2" charset="2"/>
              </a:rPr>
              <a:t>---- </a:t>
            </a:r>
            <a:r>
              <a:rPr lang="en-US" sz="2000" dirty="0" smtClean="0">
                <a:sym typeface="Wingdings" pitchFamily="2" charset="2"/>
              </a:rPr>
              <a:t>Stonefish </a:t>
            </a:r>
          </a:p>
          <a:p>
            <a:pPr>
              <a:buNone/>
            </a:pPr>
            <a:endParaRPr lang="en-US" sz="2000" dirty="0">
              <a:sym typeface="Wingdings" pitchFamily="2" charset="2"/>
            </a:endParaRPr>
          </a:p>
          <a:p>
            <a:pPr>
              <a:buNone/>
            </a:pPr>
            <a:endParaRPr lang="en-US" sz="20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2000" dirty="0">
                <a:sym typeface="Wingdings" pitchFamily="2" charset="2"/>
              </a:rPr>
              <a:t>	</a:t>
            </a:r>
            <a:r>
              <a:rPr lang="en-US" sz="2000" dirty="0" smtClean="0">
                <a:sym typeface="Wingdings" pitchFamily="2" charset="2"/>
              </a:rPr>
              <a:t>				Lion Fish --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smtClean="0"/>
              <a:t>			</a:t>
            </a:r>
            <a:endParaRPr lang="en-US" dirty="0"/>
          </a:p>
        </p:txBody>
      </p:sp>
      <p:pic>
        <p:nvPicPr>
          <p:cNvPr id="20482" name="Picture 2" descr="Box Jellyfis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85800"/>
            <a:ext cx="2400300" cy="1695451"/>
          </a:xfrm>
          <a:prstGeom prst="rect">
            <a:avLst/>
          </a:prstGeom>
          <a:noFill/>
        </p:spPr>
      </p:pic>
      <p:pic>
        <p:nvPicPr>
          <p:cNvPr id="20484" name="Picture 4" descr="Irukandji Jellyfis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2372" y="914400"/>
            <a:ext cx="2254827" cy="1600200"/>
          </a:xfrm>
          <a:prstGeom prst="rect">
            <a:avLst/>
          </a:prstGeom>
          <a:noFill/>
        </p:spPr>
      </p:pic>
      <p:pic>
        <p:nvPicPr>
          <p:cNvPr id="20486" name="Picture 6" descr="Blue Ringed Octopu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514600"/>
            <a:ext cx="2371725" cy="1733551"/>
          </a:xfrm>
          <a:prstGeom prst="rect">
            <a:avLst/>
          </a:prstGeom>
          <a:noFill/>
        </p:spPr>
      </p:pic>
      <p:pic>
        <p:nvPicPr>
          <p:cNvPr id="20488" name="Picture 8" descr="A typical cone shel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2895600"/>
            <a:ext cx="2352675" cy="1438275"/>
          </a:xfrm>
          <a:prstGeom prst="rect">
            <a:avLst/>
          </a:prstGeom>
          <a:noFill/>
        </p:spPr>
      </p:pic>
      <p:pic>
        <p:nvPicPr>
          <p:cNvPr id="20490" name="Picture 10" descr="Stonefish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4419600"/>
            <a:ext cx="2390775" cy="1504951"/>
          </a:xfrm>
          <a:prstGeom prst="rect">
            <a:avLst/>
          </a:prstGeom>
          <a:noFill/>
        </p:spPr>
      </p:pic>
      <p:pic>
        <p:nvPicPr>
          <p:cNvPr id="20492" name="Picture 12" descr="Lionfish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4419600"/>
            <a:ext cx="2238375" cy="167640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http://animals.about.com/cs/habitats1/a/blwl071403.htm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http://www.the-great-barrier-reef-experience.com/dangerous-animals-of-the-reef.html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 about the reef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5029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It’s the worlds largest coral reef.</a:t>
            </a:r>
          </a:p>
          <a:p>
            <a:r>
              <a:rPr lang="en-US" sz="2400" dirty="0" smtClean="0"/>
              <a:t>60 meters below the surface of eastern Queensland, Australia.</a:t>
            </a:r>
            <a:endParaRPr lang="en-US" sz="2400" dirty="0"/>
          </a:p>
          <a:p>
            <a:r>
              <a:rPr lang="en-US" sz="2400" dirty="0" smtClean="0"/>
              <a:t>Covers an area larger than 23000 square Kilometers.</a:t>
            </a:r>
          </a:p>
          <a:p>
            <a:pPr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6146" name="Picture 2" descr="http://www.gowhere.com/travel/great%20barrier%20reef%20cruise%20tou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3429000"/>
            <a:ext cx="2286000" cy="3055620"/>
          </a:xfrm>
          <a:prstGeom prst="rect">
            <a:avLst/>
          </a:prstGeom>
          <a:noFill/>
        </p:spPr>
      </p:pic>
      <p:pic>
        <p:nvPicPr>
          <p:cNvPr id="6148" name="Picture 4" descr="http://www.earlham.edu/~larkiph/graphics/Great-Barrier-Reef%20o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657600"/>
            <a:ext cx="5410200" cy="287147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reef contains: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About 1500 species of fish. </a:t>
            </a:r>
          </a:p>
          <a:p>
            <a:r>
              <a:rPr lang="en-US" sz="2400" dirty="0" smtClean="0"/>
              <a:t>About 360 species of corals.</a:t>
            </a:r>
          </a:p>
          <a:p>
            <a:r>
              <a:rPr lang="en-US" sz="2400" dirty="0" smtClean="0"/>
              <a:t>About 600 species of starfish, sea urchin, and sea cucumbers.</a:t>
            </a:r>
          </a:p>
          <a:p>
            <a:r>
              <a:rPr lang="en-US" sz="2400" dirty="0" smtClean="0"/>
              <a:t>About 500 species of seaweed.</a:t>
            </a:r>
          </a:p>
          <a:p>
            <a:r>
              <a:rPr lang="en-US" sz="2400" dirty="0" smtClean="0"/>
              <a:t>About 200 species of birds.</a:t>
            </a:r>
          </a:p>
          <a:p>
            <a:r>
              <a:rPr lang="en-US" sz="2400" dirty="0" smtClean="0"/>
              <a:t>About 125 species of sharks.</a:t>
            </a:r>
          </a:p>
          <a:p>
            <a:r>
              <a:rPr lang="en-US" sz="2400" dirty="0" smtClean="0"/>
              <a:t>6 types of turtles.</a:t>
            </a:r>
          </a:p>
          <a:p>
            <a:r>
              <a:rPr lang="en-US" sz="2400" dirty="0" smtClean="0"/>
              <a:t>A variety of Mammals including whales, dolphins and many more.</a:t>
            </a:r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Some pictures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82000" cy="5638800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098" name="Picture 2" descr="http://t2.gstatic.com/images?q=tbn:ANd9GcRDz7x5FFWpC6qZ72rT3E7CvQ85cKPjlzzGtSdSVZ98oBJyXwdqu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90601"/>
            <a:ext cx="2667000" cy="1828800"/>
          </a:xfrm>
          <a:prstGeom prst="rect">
            <a:avLst/>
          </a:prstGeom>
          <a:noFill/>
        </p:spPr>
      </p:pic>
      <p:pic>
        <p:nvPicPr>
          <p:cNvPr id="4100" name="Picture 4" descr="http://t0.gstatic.com/images?q=tbn:ANd9GcRCNkWB36y-RAKqmk2UtQA9hS5VxfKmczzpN2NyYDjVNE3EwJDVO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648200"/>
            <a:ext cx="2667000" cy="1828800"/>
          </a:xfrm>
          <a:prstGeom prst="rect">
            <a:avLst/>
          </a:prstGeom>
          <a:noFill/>
        </p:spPr>
      </p:pic>
      <p:sp>
        <p:nvSpPr>
          <p:cNvPr id="4102" name="AutoShape 6" descr="data:image/jpg;base64,/9j/4AAQSkZJRgABAQAAAQABAAD/2wBDAAkGBwgHBgkIBwgKCgkLDRYPDQwMDRsUFRAWIB0iIiAdHx8kKDQsJCYxJx8fLT0tMTU3Ojo6Iys/RD84QzQ5Ojf/2wBDAQoKCg0MDRoPDxo3JR8lNzc3Nzc3Nzc3Nzc3Nzc3Nzc3Nzc3Nzc3Nzc3Nzc3Nzc3Nzc3Nzc3Nzc3Nzc3Nzc3Nzf/wAARCACcAO4DASIAAhEBAxEB/8QAHAAAAQUBAQEAAAAAAAAAAAAABQECAwQGAAcI/8QAPxAAAgECBQIEAwUGBgIBBQAAAQIDBBEABRIhMQZBEyJRYRRxgSMyQpGhBxVSsdHwJDNicsHhFvFDc4OSstL/xAAaAQADAQEBAQAAAAAAAAAAAAAAAgMBBAUG/8QAIxEAAgICAgMAAgMAAAAAAAAAAAECEQMhEjEEE0EUIjJRYf/aAAwDAQACEQMRAD8A8zthfN3OOvvjjj6FHmnDfD7YZhQ2GMY9djh4kxFfCjBYtE+tv4hhQXPfEIJGHhzbDJiNEvm747zdsRgscOu2NMF1sDzhdZw0i+Gk2wBRMrOeDYd74fdQPNa/yxBqPfc44Ob74DKHuRbyjCDVYdscGv7YfrAHrgAQav4hhdbja+Glrm+EJwBRxJOFFxyRhCLc4S4wAPCs3yxxsuwwwyEbcjCax2wBQjm5wg98dqGE54wDHEqfui2OG2OZQMN1WFv1woCNhMcTfHDAMtHWwo0+mOJ9MJfAbRCWvjgbnDRx/XFyCiea6pInjDiJjpJHsTt9MSckuxythcIRx3BFwR6Y7jnjDJ2DHDCjfCxoztpVbm18IQUYgjcc4OSuhWOAubYXj/nB3J8vpXp0nmiE7t5mjZrAKdgw/isdj6HFDOYKWnrnio3LRqqgm9xfvhI51KfBIHB1yKiH3thW9jfEY+eHC+LiNC74Uk2x3HOG6t+MFmDx88dbDAThbm2AB+oKLm31woYHgb+gwf6DjoZs78HMZIEWRAEMzWudQNgSLAkC29v1x6DmXQ1HV0skxpY6ecKSAlrXO/bYcfrjmyeSsc+LRWODkrR5CrLYA8+mHAq3A/6xJX0bUlU6xxSSKpsAvn3va23vthkMTS0xmMyxySsQy2+6oI2vfg7/AJY2XkQXRiwNjb6xqQah2a+I3LC9xt64s1wUMsFKqO+zFi5YAdu53P8AziaOkq5Fj0k6X28QMFAvuAxO2CPkRYPE0Db4Q7YuyLF4qx1EfgngNGbhvfEdRQPGjSwyLUQqbM8Y+7/uB3GLKaYlMqk4QMRhD8/rjsbY1HMxOOw3Cg4zZooOEJwmEOAKHA4W4wwYXABHXyxR0kpZUhq45fD8IOxJ5u3p2tz3wLNUZI44iR5W1A+mNlO3T+aOjyxlSIQLI5QIFIGw7kfy9xij/wCKUlSA+XZmpe5ZUmSwAHAuO98ePllKbuzrhxSpgeiqS0LLFEdaEHdtV787YIUdSauZYJI4y0myRKpDX+YGKsuQVuXyGasicIVvG8JBGs8D89jbFiOsUtHLQQoJIQpmqDHbsdWq5ItsOQCTikMsktiThGW0WtHgM6qUqI3Ph2Q7g8j64rVAbxCXRkY7kHbfGiyrMIaKgqqjLIKWdY5AZpZ0VmlLEm+nlQBtbjf1w9OrJ2BkSio0mU6tYhA+t8U98Yy5NbFjjk1QGposwqFjpIxOIydQUK1rd2+XyxeqMiSmg8Woq3Rd7OYG0n64KQ9X1RidMxiWoRgSAPKR8yOOe2+I6frDM5JmMEloGNkjc3AA4/ngfl/Ym/jyb2DaTJoq8K9BViSO4VlZCHBvuNgR/wC8PHTGY+LYRh0X/MKHVo/lvbBCXqjMjq+DEdMjHU/hKVLN/Ebdz6+2If8AyzO40sky7rYXjDWI2BHG/wDTC/mtB+M39BeZZVUUSeIFkaMHSxaJlKnsD24wOBFu59bY0sXV2b07KZZRKCukgqGDfPj2xdhzDKs+KQZ3SCKVj5KumGlgxPBJ577H2xSHmJvaFfjyRjr4XXi3nOWyZVmEtJI6SBbMkiG4dTwfy7Yo47ou+iLQ/VjQZH1jnGTzRaKqWemXZqaZyyMvceo+eM4ORtf2wSoooYYDVTkyGNRI0ai91ubbfT9RieZwUbmh4Rbl+pbSSetr5amEOY5VeR1jfSEDb7nvb9f52suMlYBHUaZKqOMrCA2to1FvMdNhe1gD7HDYqqjWqqqih8RaB0V1DbaEYbxyeoB4I2PB2tivmeZVLVs1RDI6RqgSMWBsLWsexNr+3ptjy29nakqANWs8dQ1S8clixe5uuoHjcYMTVVRTwJVTAtEY0lAW9ixBKr7kdybDbjEbV1VmMcEFZKTFFHYyyHUdIube3Pb6+mJcnzeB5amKqy5JIZEDlg5DKyiyAduSN+e+2BNiuKYJywPVy1OsHxSNbEG1t+b2PF+LYswvU08RmknMc5IClZASw9gPTEOXZhTwPrRCJkDBguyupYbAi534+R5OK1TU3pwjO8aa9UcK20qNzYH5n9N8WjlaJOAWIp6qBJaqMU7yPoE0S+QtYHzJ6b8rbvtinWUstFKElKurLqSRGDK49QcSUtNJUwpVVdUsdPcC8ptqAPAP5jGn6ZGX19fDRmIUqLMdTMQ/iW7HVsfTbFl5CSsT1SujFk/K3/OOvj0LrfpnLkonrqKbw6hCNSGOyvyDxwTtY8cjHnZuGIYWI7emK4s0citCzxuDpjhjjht8LiotHA4W+GHnC4LCgGswB/y1+hIP54uwTmZ1jpw6yN+EuLX/AK4GrsRx9cWBUARBVWzLx/XHgRavZ6UkaOaDOnooYnLSrrOiJLNc2Orj6++AtbQSUtLFKZC3jklQDdWUd/zxJlleI6gPK7Id3LJsSbdvTBury+uFCZ1oE+DJ1K4FzHb+L2PriznjaVumRSnF6RnqOuFIygKGXSVkVWtrB7f9jB3KYKuqiad6UpGBdZd/yPc+uCXRgnzKsaGajpJqdV38WmUgn0BAHvjdVmS5ZWRGaWmMTLBq8WCQqwVuB9QAbe+OfJmhjfGZaEHJcoowApyGsU3Bsb898NhpCm8Qvp+8CbWP9P641+b5QMugkeGF6hotSsAgLtbkbdrW3x53m+c1EMxjjiRVNnQ87Een98YIyUlcRmmuwpLJFEpUkqt/wnUPn6YpjMYlDtTz3ZNrAgEj53vgXTpVZ1WQQPKsYmbR4jsdAPO9vljbUXQmTRyLHU5jUSuAmuOOwvtdu17cG/IA4OKpf4I5GW8dmkXwxEUbdSCTva/IF8VkqGSYhoBdRuATce1v+MbaHoXKoIpRJmtTK+sAaIgpPIAtc6jqK8dvnsPr+hqzxGqchrFqRc6Uk+zkuLH5HYg8/qMP+qJ7f0G12dO8iztTU4VYhFEHFyun1Hr8xiqufpMqirooZNIsCg0H9MPqsgzfxFFbltZ4zG2tYyyuTfe477Mb4a3SmbCNWjo2LH8Opbt3vz74usk+4sj64fSeGTLpyD8SYDa9pBcL9Rg1SKkyRRr4bgRlTIhLalPG3sO2MdU5fW0Wn4ykmiB2GtbAn0wU6fm+CYtOxWJ1uNIuVPr8vW2NlOWVUkbCEYO7J6ilagdolLAsCwW/4CeCRseP/RxBUzNNpcHw5QADIjG7Dix+mNRV08dZSFqd4wrX0rExCqb3uTbdidyLdtvQZRwYyQ66SDax7Ytg45I1LtGZYuEtdCzts7Qyy6i19Lbi3/vDZiJIx4Z8OXQAdIGljtftthpN8div48CfsZEYtUZWVr7bWFrb+g5xLCXij8NJHCE3Ivt+XGOwmGWKCVUHJmxqKrL6qgihhSOWIAEmRLkmwve/B34NvywJqleTXKjwI+12WL32G3A57YDRSGKQOpsR39vTFkVSkMxkIYDyqHsfrfb+t8cGTE8cv8OmE+SD2WdY1mXQNAw8VB5RHMNQXsbHkD2xlSQTcAC++wtjpS3iEsxYsOSoB/IbYbjsxQjFXH6c85OT2OxxOG47FbFOwuEx2CwDqdFUXxDRrJM5UBrNIq3G9xa3sfTA7qHp6noaWSaGF47G6nxQ4HsRyDv+mNh1LV/E5bKMvr2NTTyFiIGA8QWv+Hg8kX9D64zMOc1tXQS1dciyRqRqbbQzW4cHk+oGPJfCTpI63ySsxsZ0SIzD7tjb1x7J05W0+dZHUQQK/huDE7D3sSLfLFXKupaCvo/Aqssp1gKsCrhVRlAOyg7XO/oNsVOmclOXZnVZhTTzR00rsKakiYsJAO7HggC9u+OXN48J02+isMrVo1OXUUNBD8Mg8OGxUuBY6DbUfmQAo+eL/jLIxaYBVEgnqVGwVRtHF6XPHtc/wmwDMuopKKMoHp6g6tGhUuQ3Y6f4bf0wArOoq8MjURpZacsDIHB8r/TYgjtjnnhcmVjOkbTMKmWGi8WYfbTNJIxBtpLAW/rb/V88eb1mTpNQN8ZVxicyM8SgXZEsee9j7+mHZr1Lm9QUivCjbnVDcsSfck/oMZZaGrrTLPEksoDaXZje59LnF8UPWhJvl2GcoH7ukMEjxTxSi14yDobgEemx9sEKisrlZEhngqwEbzQWBQDbcWuoFv54BQZZV1rMPiY41kA3qZhGCQLA2549sGqLobOUVpqeqom1LZClUN/0+v0xec0l/RKKaY4Z5WxRFg4mWUKmlmEliDse9rdtuf1KjOEhmdHieQBy4QyMxuQCQA197CxJHc3vgZRdK9Q5czLPSiSI288M6uVsfS+4+mIqisgZ2VlaYgFXHhsrITYWAO9zvv7Yj7F8Z0KKZqqLqRTKRE0scb7N4hLFiNtOq/dgCT6X7nBCLOKaaFp54I6iIRiR5XC7ixDFhuQ1wBbt8hv5xndVTRQxtAZ/iHuWby2IuLE2HO2BmXVEz60WvlhZ00nkggWsD/e2Kqb+kZQR7REcuzHXTeFIquSrAlirPbcC9+N/b3xi816JEEzVdFXqtFe5DRkmLnba9x2v8/TAjLupKyjgYT1UNXIJfB8GQXLr/ECBsLgH5kHtjQRZ1LP4lPLFLNC6WeMNdlJO4uBsOAcXhJa2RnCkZmOrq8sqWjSVYph95AQwNuNsRVNQ1Q4d44wW7olr4I1/S9ZFmj12VIgjiYP4cxsynupB5titFLFVkSBFpJRckx7psLjbse2O3Fki3tEJvVIr/CzgXZAo9WYDHCmlb/L0yf8A02DfyxZpMnXMqCaaiqJJq1byeD5RrQHe2972ubYH5XlzVrT6pxCkKF2J3JO9gB33H0xj8lp9GLG67JZIJYl1SRuo9WWwxFfDKV5kDXa6stipNwcOY3O2LxnyVi1To4nCc8gH6Y7HYGk+xujib847CHCYDCREdwSiM1hc6QTYfTDCfTBWgzh6Khlpoke0o85v97+/TAonva2CwQgw7DL4XBYUUDTVEFYIKiKSOW/+Wy2ucel5J0vRyRQ1GYFIaeWHeNZtbKrpuTsLBSBcG/POM3nk+VZpV0bPX1LRlVWdLDVcC19TWF+f73x1VnMtJCgiqneONwI4y4WyWJ4F9S+Ufyx4l8fp6LSbPUI6LJ6WmfLqegiaKSMEpN5kWNgOTyBqO1t/zw6mhyHLqfxMrgp6ZgiSAclUuPxX2PmJv68848Yqs9r6krNUI0wvfUNg29+QL/r27YR6nN7MBTWjI1MpUkMG37n2P5YVNsGj1quqMizUvTvMkRdAqlLAiw2It6XIIJ3tf0xioWqKWaop01MkbOiyMAokKki9h3JH8sZelq6g1Yg8IrqXS8em5O29r8HGvy7J5Jwk9XppmYXUblzqFlLWJO3pyQTvvs2vgvEzWa1scjhqcuGNmkVlC2O+3fb5kY7p+mrJajRTSLH4nlkJJI7bEW/K2NR1L0XT0WW5ZW5Ws8j1OuGSF/N9oGNrX+7t29sOyrJcxyqaqlqqWRFonVZybWUmwsPzGIZJSjFuPZaKTaTMlm2VV1NXmGWndJpCSqnckE7G49fbHqeRUJoqGGNwLrDKZDxuiMt//wArYdU09Pmk9LVgEvChCAjk3uRfti2rHwnhZirSKItRFrBn1Ox9hZd/c4jlyzzY48lRkYKE3RNIgMcuqwdaRHJtwx8P/wDr9cZzrWkpv3bJW/DqZYykqm9iQyBrXG9rNb6YOTTLULMReL42VYk33SJL7/mwH/2zijnca19VFDTjzznwowRYX4VR7AAbn0xLDCXIpOao8lzVaiXRPPpgsg8GLfdPUHj89ziM0I/cv7y+Kpw7zGIQK32mwvcj02xt+sKGI52mUVkcrGCNY0mjU6UuuotsNwTvvjL0+VQQS3qJ00GLXoBOrmwuCN78j2vjucm+yKjXRUpqQVUeuGQQPFEWVm3MrA/oew97Yt5Fm9XRZyzayjuCpRDa5A2Fz68Yj8NI6wLEwClrjw5Lab8j/r9cdUtSzV8bIPhUDkGaS5Ny3Nh7YIy0bKNnoND1fTzzKrwtHC6nUzHWQRp39wBf6n54DVWUvPXvLl9KkdHI2sx7KCD94d9Q3/Xa2A9VDTQSwoKynk8QgDzABWPFz6cG+2G1We12VVa0sc0cix6Q7X1KD3AYWuLd/wAtsXxZnWyM8S+BvLqbLKXPHLsctgKhllYanYkbIg/hBsSdz2HGNJk8mQIWajyoSxByBUTMo8Xe1wD5j+Qx5rmmeVVTqaUUskR8qaU3HcG/IO364O9PzNPSLKLLINmseThJya2gUE9G8zTpDIuoIPEo1XLq22zxjyH/AHL3+m+PMc8yisyTMHoq9Asii4YbhlPDD1GPQcvzB47BtTHtY7j+/wCdsE+oMrh6myVoH0/GQqz0cw33sbof9LfzscW8fy90xMmH6jxrCE2xzXFgVIYnubWxJLFoC2kRibiwPHzx6nI5qI42EgGnknviSaF4dOu2/cG+/fEaPpkVjvpN7HEtTVNMiJpCqCSbHuef798TlKXJJdG0iHHHCDHE4oZR18dfCYTGWaQVVSJ5tVR4hj+6CTdrC/fa/pc4ihgmnXXpvAjblzt68++CPVyZd+8klyl1aKoQSuNYNnO52/D8sVMooq/M5xDQ08srDzMIl4t79seE1/R6SafZOYpgoijAsEF1V7kA77gb99798Hem6tklhjZp3SHdkSEuxX2NtrEj6E4IDo7OU6fmqRBAl9STx+MWcMDuzKAd+LW9QcQUeT1dDHOsHgTaIPErA8tiVJsy2Nt7AGw/PGRuOzJ0zaJlFDm/UEdJPRzQM41wzqdEqgL5yAeQbj2/XASaOr6X6+o4ZEqP3YahRAykWZWsty1t9zuPp6Y02U5fBW5Hkc1fJU+NTSs9LUq3gtpvcBr8A247jFyaYV71EuX1cULo4DRzJ4kBY2Cle4BJG/bfDSly0ZCFBOtMc2cx0kpjYRp8X946dYax/wD2JxJ40ldl0iT0pEdShaZgCbNvdvmLAj12wGpXzGjq6ygqqiOWnmXxPGA8MjsIgeAfe/r67PgnWlgVa34ySCKVpY4oWuka23jYHt6c37YQehKXL5Y5z/iEqqeRlaOVFsEjsF83qS17W98WKClqK2jc1scdLIbldFpGXY2AHc239Bf3w9qtaiCSvqKUUyUrmKLxpCiRptYsoHPBt/zink1XW5nSVVSslNHVRBoYIlJsp1Ehr8kk/wAgcIzaQIpqGpoqLKqfM5C+aZhXIRCyqrU9OLlwVHcgea/FwMGsxgSiziPMYIWMphFNSQxDSLu27EfMgX7AE9sWKIVNJSyS18dLXTqpUTrGVYgfesTwL34+WAVbmEtPmS1c8yAMFmicSWWGMAo7SH7psGsFHc78gYOLvSMtVZF1VlU2e9Z5VRl3jpK6nVpnh8pDISGN+5tYfIjGRl6LrnzqlhjnaajBgjmnkfdDITwD/tY7X2A37Y9TopZoI6aoYWgCMwW4IS+4I78fLnHVdZSjMHjDralRZH0DZnsQgJ9gCfpjW3RtHlfV8JquqKpcnoylFl8a0yiEbBVFiWt/qO5/rifN+hFoos5jgqZpJMspYp5bKCJJG+8m3oATf298esZBS08dDNOtOv8Aj3+IZGHJYAgW+e+IzT01M1WkkcnxWaAtUKGuQFULYem36nGJ0B5DlXQImzjJKWuqJPhczp1nDxobrdWJW5/ENP1GJumujYqzqzMenquYzJQI5mlgJs+kDSoHrqI7djj2BpI6d6Ogp/tJYvNETwltiT6bGwOK9BltHlmZGanJWongFOtSQCzkMzszDYarm/r9MNyMo+fGy5pK2OmiWeXz2EEaFnB3uLb99rYJR9QNQgQiMxzA2mi0rpuPSwuPcHjHs+WdMRZBlNSmVTJRV0ikvmU8YeVjuSxA4G5IA9cfPWarozOrjgmknUSsvjOpVpNzuwO4Jte3viilaEaR6ZllXFX00dTTkFJBuB2tyP8AjB7L6zw3UFiLG49vT+/bHnHR9PX0ZVwjtSzzLTtFbz+I3AA/vtjUirWoq3hoi+sOYVVxYhwbHV6AHHJLljlroquMkAeu6EwdUSTUpRKeqRKhV1AG7DzDf/UG/PGbFRGjtGYVDAEbi5vg51ZX+NVK3i61f7KNh3iXa4/3MHPuAOMZasgaOVijGRSb6gNibY9TF5EnBUcMoftTNNlnT1ZmcaTxvDBE5CKZSbkkX2AF+BgfmVFPltXJS1IGpGIDKbq1u4/PG0ygU0uVwJDLdXFNPEw/iRTHKPpsfywI65rqKpzGnp0kAaKO2uMXDM2+/odv1xsfLk/IWN9UZ6/05GXYXt7Y6+EYFWKsDf3wl7Y726JodjsNvjr4yzaDvTX7PcxzqGOsqplo6VwCrOuuSQc3VR7dzj0Cngocoolgy9yKJR4TtCfDctwLkEB2va97HfFbMq/MKeWoSeOWTL440KtDpVhbZlZSTc99sVKGKp6gnnzOerajyptPg6gt2Mdrlr3Fr3uSceSnukdTVK2HqPqCKSSWf94SURZLPriVfDAAUMbDva9mYW98UM7qqLOGjy2pnqo5Sn2dbCgW7EEeeM7abN25HGB2TxNUuGgqVlonqmEUsUAPlW/mLNshtsNQY+g74D5jmCIxWhlqGjlvI5bUzE6eV1EE+nofQY3j9Dl8QbfN+pKGpemzeCH4GLzRSyIZI5F2B0m3sSBsRf5YsvnC1c88jVdPS07U48Rl0oFYWaxW5v8AeF+TvgdH1/NT0ApcsnOtEDyNKNa7AaQpJuCeCN9/bipnXW2dQUNNLHldHFHURXEqRB0a9yQTb7wubj1viNqy3FpBauzOqra3wqVpp8v0+M0+Xx6yzX3Sx3t9DihFU5omdUrJFLHRTWaSCcFUh8M7eJqFz2557YzFDLUU8oqXaajWdSvjpa0T2BWwXgWa1vfBiCuhrIpoZ5a2Kolh0rLVgedQLsFLbXYXI3uO2G4t7QnNfxZustkqqbwqWeSmnaaYzaI4iU8O4YuwJvsTYXHpitNmWXQVVbV0ayUxkBnNSoJETL98hSQttjt73GM9R9TzZBQyUMlHHLWTsYmr5n84U2sAANwNzt64qVMOZVNDpqssqZKIhnLxMfBC9iRyDtzwL4RVy2UctaN7Pmkdbl0WdPVnw6awcLaBXU73bzamFjwPzwKpc5oqnOcwq5Y4pliaJIYFgCoIwOF/ibUd9v5beX5nUzQ0sNBJNU08AImWBzcaSLqQe43wXyc1NYKasiemB8d5KkMyr5SADdrfiuRbfcnbFIRTeiM50j0WlHUdStPl9Tk0sMTxN4k8oNoTfbg/esTyducWqcZZWVc+WU4gM0MBRmKANNIAAHYjmwvYX74ppQVNetUY6nNXWSncQ00sg0oQWXQPxbEEbi9rYEdE0NTLJUVeYsq0UECmRkkEmprFAmx2YDUSDY8euMktjpnocUkiPDHErSc/agWQAck+lyDtgEstuo8xqKlSqRqKeAEWACtdjqvyxNrd7DFjJswjzTKjXQyLGq1AjZGuDDbfSb2sb2ubYrw5bXVc1VT5xTVDrLNqhnpQHi03Bta/G2998QsrotPPHRZuGqNUtZXOwgXSf8tbbAgnsbm/fjBOZJHijcrBFJE7PcjVY2I2vwdhvgXP04Fz+kzRaybXHG0MMEUX3Ljuew34ti0RWx5XUuFWaUFxL4kOiy8sVBI1AKee+N6dGOiSlhQTS1tNTaqurCfEEtsVFz3279sV4OnKF6h6mty+leVTK6Sj71pSfEue9yTbmwtbAegqaurgSOWVKWO6ScnUYr+2wbbg41iVUU8aRmQ6mH+UpsdhxvhlKtCuP0D1VGZs5yfwacmlp6hqqV0tpDpGqIpB322/LGX6h/ZzVVNXmU9HVkrUN4kcQUBvGd7FSeRGAbn1OPQKemRKcQQTLGiuWIUFmIJvucVhXySVbxRQSahGzrIR5VY7KrejHnbtgbMo8yzX9nBjGV0JmMlZ4M89dVKNUMEaL5EA27i2/O+PPI3ZgscUYRdPhnVe5O+9vr29sfS1Lrky809XJHNIYiJQN/EY8ki+w9vTGR6w6GircmpKbK9ETQTXjp1isrySOA7ueygD6AW9MUxy4iTimeKwzyKr04RjIX8pic29+Ob+2DkPRtRU0skj1UUMkTCNllBsZCL6L/xAWv6YnyerpMvzcRVbU5mo6xmSeJfLIV2t8jbb5Y1WWJHV0VC7zBYqVHnkZzu8jm7scUy5Fjx8uyMVKUq6PPKyjqqCoNLWRsk8YA0tvtbY37jCpQyyRlwUFhexbBbrDNsuqs2mNFUT1BEYRZCQEI52H1/XGYGYTqAqkAewt/xjqx+QnBOROWObdIuTU8sIBdfKTYMu4v6XxDfD462fwWRwNElvvb7D0xX8QFiBz3xXnF7QqUvp7tXUT1GYI1E7Rp4hlgdh5lkIsWIHrvvz3tjOZnn9XSNUQP8ABwT08nhQtK2s2DHzaR9033HYgj3w2bM6OTLhPQ1azVTqCsjmxiduLjuQdtt8ZfPM0Gc5ya008oBiESst0+Isd3aw4NraeTjgV0dMkgjk9RRU8lZNNLH4aoiJIA0aSuQSxZAd72sLi259hiTqvMknovEaSaCZWAAEwYJIUvYW7BSvy4xi582l8WR6OR4UMmsIJNtQBFwvYbm3oDa5xXjfxYgjtGoWx06AobtyBzibky0Iq0HJKnLIqAQRRRJKpJWe1iDYXsRv2tuMUqJpqsyK1RJDSsPOCxIdR637c/8AeA8xYOUXcA8Yn+JkmhdHb7Pc2J3ue+J8fpWUr0XY88qBTzZeGJy+aUN4RJIUD0v7W3Ppgnlma51Uyx0VNP4rs4ECva6EbDbtsefbGeSgqmkMUKeKRYjwzcb23/XBLp8VOU9RZfUlbtG4dkU3Ph8Nt6Wviqsi6ro9dig8LpxMzlb94Sw6TJKw1aOxZQeN7fni5S5iuYRAMGKlbNvyDtzinR+J0rmDyahVdO13mWRfMkRba1/T+YthZqjLcs8WogqIY6Mea5a1h6D+mODz4SaTj2V8Zp3Zmv2o0OWw5ZT08Cujx6RSO0ZtYDzR6vYbi+MDklHVyl2oZyJBCXMa86QwG47m5vbBrrjqds9hiihhC0ayExsx8zsO9uwsf1wMyfLMzpaePN/Aqo6Fmt8TA2lkAPIt6EfLFvFU44ly7DIk5M12X/tUz5c1WLMWppIi1rogX8j2P/d8Xajrau6hjFPlGUSUzCRnXw3UNPIRYEqAN+5N9vpjzuryatiaKSUXM/mUuDqHff8Ar3scen9BQUL0o/zDNA0kkYYbx3AWxPobsSPfDZs0cUHLtiLHKToC5RlHWuU0VRl4p1akrJBLJEJoi5e43BJuDsL4Kz9aZnH1FQw5zlMtDQQr4TQxkjWvrtYEjy2sf57aQQz1ec0MPiaYklV33t5V3t+lvrgB1RTy5zl/U9QmnwhPBDTAjZnVt7e9jzhfHy+6PIMi9bSCcfWNHTPKkder+PCzGEXd4muS33beaw43t9MDkruovgaXNcsrBUgI8cqTat4w1lWzi19zcgA3BvxjIdAU1NVZnJU1MgIo0JSRpFtrOyGzdr3xvFz6ljzukyqjjhSGQOHCEN9oVZzpF7c6r78tjZSp8Ua2q0PyL4qgipnzOMxrKbGRSHENgSC3qDbY8XBvbBajpsxq6eqjbMDFL/8ADOjo8ZNxY2FiODsfXvxjPUq16menzCSjFVqcUqBwAQb30gfd8o/Pb3xn82lIDvDLUnMma7wRx2EqLuA6ny3Ub39F9cNFWT9u6PRp6ysyrKBLmEdII4nEamKW+kny3YjYAm++1sD5c4p6T7OpFQHkUCN4JVZX249duNwP+cZHLMwz3qrI8wpKusCQ08WqWmMXg3v9wPJa4XUAfc73wzp+urcujgXM4qGPLKZdbam1s77cMfu/y3/LWmUi7N9lmYimpgklI8AmKnRfznb8Qt7g7E8jB2nMem1TJqYrc62sbDt8vnjH5fW+MY6tqSfwGDNAzzhiiN5i1mOwve1+/ba2NFS11PUBmhWmYoSGeeYKSy8k3G1tt/Q4xPdGNHmn7RslkfqPLGhoqaZjT3ahoEYaIVa2pjYC+5GwHA5wNpekeqQXZaWnEBQkeLMo0huA244534xqa7O5a+terRaTWJWiaJNLKEQkCQnljufaxvsRfE1NmpV6VEE8cdTanDJL5Y0XdXuRydtr33tvic/KljdJaMWLlsw+U9C1lVmRgzmM0io95dEgaVxySi73H+oXA3xtYuhemHkjjej0yRaoyomZlYb6S5sDqPtbBczQTV1K8ErJLRa3IEF2Af7w34G19rgcDtgXmNTUZZmy1NXXtHSN9kEkjUandd2vtcAgWvsCTxiM/IyZHUdGrGktnn/UeS0mV1fgQS/4apXx6UOfMguQVP1B7++KVRRZbBHHDHUtPUXLvKjWjCkCy2I5vfe5wczDLo+psyqKyCZ5aemp1ZnjteZxyiAny3G+/wCt8aCPpHKmgtQ0NUj+VjqlBaxvfUCNjfbYdjjuflKEFGXZBYnJtoy3UdRlIzQGhkddCeKzy30MwYbBfcDV2udtsB2gXMa+orFKNExLEyJoUk730jgA8DA2VjVZmRNYgyFbe2G1M0j1RUsdIkKhRsAMa3aKRWw5VUFPNGGqoRSPCV8VhsZCbbWvYEjfvzgXndPSUlaY8vMxjBIIcgkb9iOcRU00gvFrJj1F9J4vhad3qWZ52LkLtfthWURDG0YlVhGZALag5/THVEiGT7GMxjUSBck/LF6KmhkopJClnDoAwPre/wDLC19NFHTUciLZnk0k37ADtjL2O1os0s9NBEioJQFU2kXiQnm+29gRvzihUTPA/iwSaZEYOsiNpYEcEd8MWZli2VQRffvipLNJMw8VtVth7Ya2ZJUg7lPV/UNE0sdHXMyS3LxyRrIh9TpIthKekrM2qooizSSTSG4UD7MXFzYbAD0xRoKhoAESOO6vqDst223/AC9sbGeCPLczqjTqLpPCoLDkGNGI+VzieSQ2OCRT6h0xNT0FRRpUigYK0kA0LKnA49SRve974vVwr2EWUswNLXIBA5ZgsDBQWuAPw3KkWue+++K0b6eoMsULtUxiScXNpCw3BF9hudhbGwzyT4ulDyogGiSVVQaQr3AJFt9+9zjE3xsZoA5xl9E1JFpq56hqMEVRDeZStgWQ/iB349DgVJXV2VxPU5Xm0hjVdSxsAym/Yj1xZy2rep6dzQuiK0MRCsgIO17d8YBpXuW1G5a535PrhIQ5LYSfHo3sHWXUdRlslTFRQOinSZ0BDcXNhf8AXAvPM3zjOMspoYkSGggLAQwN5mci7O4vc3F/bnBiGlipKhFp10K1MkhUHbUUW5/XEHw8a6QFsJHZGttcBgRx/e2CDUNRVBLHyVsHdE9NVuefENDUQ01L9xpJ01B3tcKF79iTwMeh590hW1NNSxUFRlqSUyIyO0bR2dWF7AXAAtzybWtvfAn9l66KCUgnyVz6b228gBH1Fr/IY2eZzywUdXKr3aK0iBlUhT9nYWtaw7d/fCTyv2US41EyObfv2phZJKSkQ3CTxr5YrqTubnUQfUb8cYmyPJov3dXTVSzLLUvZYaiQzSRoQNifQkk6j+GxvgvmVRKvS2Y5tC/g1VPcR+EAo2e2/f8ACO/bAfPM2qKOnGZxJF8RNTRI118tnvfYeh4+Zw0py46JRimyHOunqGgeOsipZB/ikLkVAWJxqv5lPIFibC/tiz1j0zls9JV1Z+Jik+IMpdUJji1Aa7r6G19r23PsCSZZR5nBl610PjLNQLK4ZjbWNI1DfY7m574t0FQ1VNTpUKskElOymB7sgGlDtc3/ABEXvxhozbasx2k6MXRZPTUNe0DJVqrRJ5jIw8ZTa67W+nO44xJULR5lmZoBQRNWRR6HeRNmXzeW3CgXBvsewte+Nn+0ApRdOpLTQxpJDPHDE4XdFI3sfoMZktpgzJqdVp2SN3DRCxJGk7nlvvHY3xOcnjmMv2jQMoMqpJJpaKqnnWVXWNVayrKpNx6g7Hjj3xLntRPlMy0lMkbiZQND3ZvLfbQCSSFXY+liLHbBPL0jky2qMkMbtBCyqzLckABrH6k4E52RB1XlssSqHbLpHuVBsQWI55AtYXvthItTk7KJcUGOlqbMKDOqyrzWvM81bGjy00KHSmphYkkjZbWNuMWetcuj6hzCHLFEdMtMhqfjZrldOkgA244H3tzpNhtiKpmknoBpYwlHYaovKSNINj7XJx0FZPmTZyKt9S09SqovYoBfQR3W5J9d+cEJtysJrRS6eySijlahMzyOknjpMo0pKhBBIseAO54vjZQZbDlsc0lS80yvIAIpmUaGAsbMbX4B+vzx5nRZvXZd9vFOZCah3ZJBdWKtYA2sbe39Tf1PMIYc1yu+YQRzqtSdKONhsf64zLFOWxcf8dH/2Q=="/>
          <p:cNvSpPr>
            <a:spLocks noChangeAspect="1" noChangeArrowheads="1"/>
          </p:cNvSpPr>
          <p:nvPr/>
        </p:nvSpPr>
        <p:spPr bwMode="auto">
          <a:xfrm>
            <a:off x="155575" y="-517525"/>
            <a:ext cx="1657350" cy="1085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4" name="Picture 8" descr="http://t0.gstatic.com/images?q=tbn:ANd9GcTk4p9EmLW5DX_Zm-2xdV_BKNUfjHa1_PgcTqWj9X_UeTEtu0L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990600"/>
            <a:ext cx="2647950" cy="1828800"/>
          </a:xfrm>
          <a:prstGeom prst="rect">
            <a:avLst/>
          </a:prstGeom>
          <a:noFill/>
        </p:spPr>
      </p:pic>
      <p:pic>
        <p:nvPicPr>
          <p:cNvPr id="4106" name="Picture 10" descr="http://t2.gstatic.com/images?q=tbn:ANd9GcQ4swzpl5Xbcsvj6Q1xDh4lj_syhoZTJzHd111yhsBaqP-n4OI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2819400"/>
            <a:ext cx="2667000" cy="1828800"/>
          </a:xfrm>
          <a:prstGeom prst="rect">
            <a:avLst/>
          </a:prstGeom>
          <a:noFill/>
        </p:spPr>
      </p:pic>
      <p:pic>
        <p:nvPicPr>
          <p:cNvPr id="4108" name="Picture 12" descr="http://t1.gstatic.com/images?q=tbn:ANd9GcRfJKtVvm2Kx0W3GQ8A0G3UWMMLdtTxIQxRqZ8XpPnUNj2OYvD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2819400"/>
            <a:ext cx="2667000" cy="1828800"/>
          </a:xfrm>
          <a:prstGeom prst="rect">
            <a:avLst/>
          </a:prstGeom>
          <a:noFill/>
        </p:spPr>
      </p:pic>
      <p:pic>
        <p:nvPicPr>
          <p:cNvPr id="4110" name="Picture 14" descr="http://t1.gstatic.com/images?q=tbn:ANd9GcS-KlKrLtDn94-DQBsdpSzP_MLL1cwKooDYZ566XPgmnorNXV25aQ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0400" y="4648200"/>
            <a:ext cx="2667000" cy="1828800"/>
          </a:xfrm>
          <a:prstGeom prst="rect">
            <a:avLst/>
          </a:prstGeom>
          <a:noFill/>
        </p:spPr>
      </p:pic>
      <p:pic>
        <p:nvPicPr>
          <p:cNvPr id="4112" name="Picture 16" descr="http://t3.gstatic.com/images?q=tbn:ANd9GcQouT_9xR4fSYQoPBQCZ5o7ACC1cFLPAkxw6NLLzXVin7H7P5Xr3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1200" y="990600"/>
            <a:ext cx="2743200" cy="1847851"/>
          </a:xfrm>
          <a:prstGeom prst="rect">
            <a:avLst/>
          </a:prstGeom>
          <a:noFill/>
        </p:spPr>
      </p:pic>
      <p:pic>
        <p:nvPicPr>
          <p:cNvPr id="4114" name="Picture 18" descr="http://t0.gstatic.com/images?q=tbn:ANd9GcQGHOd3VmfnqIZgmhJW2LpJ8tYO1E5zD27dC_fL7O3ffLGLx6vx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91200" y="2819400"/>
            <a:ext cx="2743200" cy="1847851"/>
          </a:xfrm>
          <a:prstGeom prst="rect">
            <a:avLst/>
          </a:prstGeom>
          <a:noFill/>
        </p:spPr>
      </p:pic>
      <p:pic>
        <p:nvPicPr>
          <p:cNvPr id="4116" name="Picture 20" descr="http://t3.gstatic.com/images?q=tbn:ANd9GcRQvM9WL4WF0l2pw2KcV5DZ4OUZkpg_O8je7wL9a8ZUH_BQZ2gXmw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91200" y="4648200"/>
            <a:ext cx="2743200" cy="184785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More Pictures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10600" cy="5638800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3074" name="Picture 2" descr="http://t1.gstatic.com/images?q=tbn:ANd9GcSSGeqzHPyxOqUqPNhoVBCjm61BWM1qYZHq0C413RnealiA1KU1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066800"/>
            <a:ext cx="2667000" cy="1752600"/>
          </a:xfrm>
          <a:prstGeom prst="rect">
            <a:avLst/>
          </a:prstGeom>
          <a:noFill/>
        </p:spPr>
      </p:pic>
      <p:pic>
        <p:nvPicPr>
          <p:cNvPr id="3076" name="Picture 4" descr="http://t2.gstatic.com/images?q=tbn:ANd9GcT0ZH7ovTP-YjBZ7bogt-fCwZB86mkEJP6oFX5JdpxVhua8YpmXH2Fsx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819400"/>
            <a:ext cx="2667000" cy="1905000"/>
          </a:xfrm>
          <a:prstGeom prst="rect">
            <a:avLst/>
          </a:prstGeom>
          <a:noFill/>
        </p:spPr>
      </p:pic>
      <p:pic>
        <p:nvPicPr>
          <p:cNvPr id="3078" name="Picture 6" descr="http://t1.gstatic.com/images?q=tbn:ANd9GcQ-V3XgiHqyY_8ffCaSc-8IMEeC0HYcnIYG9sSDL3JOK7bE9C24oV8xaI0Qb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724400"/>
            <a:ext cx="2667374" cy="1752600"/>
          </a:xfrm>
          <a:prstGeom prst="rect">
            <a:avLst/>
          </a:prstGeom>
          <a:noFill/>
        </p:spPr>
      </p:pic>
      <p:pic>
        <p:nvPicPr>
          <p:cNvPr id="3080" name="Picture 8" descr="http://t0.gstatic.com/images?q=tbn:ANd9GcSNqbbE2BUTrO7uN9q0sf0PTU_qL6pLgEH0V-T6B7T-eL-J4N3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1066800"/>
            <a:ext cx="2705100" cy="1752600"/>
          </a:xfrm>
          <a:prstGeom prst="rect">
            <a:avLst/>
          </a:prstGeom>
          <a:noFill/>
        </p:spPr>
      </p:pic>
      <p:pic>
        <p:nvPicPr>
          <p:cNvPr id="3082" name="Picture 10" descr="http://t0.gstatic.com/images?q=tbn:ANd9GcTvv6O1_GnHoqaKCeSJqYhmzCAoclVqI1vju88ypFifl5RaZJN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1066800"/>
            <a:ext cx="3167615" cy="3657600"/>
          </a:xfrm>
          <a:prstGeom prst="rect">
            <a:avLst/>
          </a:prstGeom>
          <a:noFill/>
        </p:spPr>
      </p:pic>
      <p:pic>
        <p:nvPicPr>
          <p:cNvPr id="3084" name="Picture 12" descr="http://t3.gstatic.com/images?q=tbn:ANd9GcRfK-IeRb-GcTrL4HxPdNyH7KwiRsJ4UB7iKl8ys3BhR-PdHQ_9l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0" y="2819400"/>
            <a:ext cx="2667000" cy="1847851"/>
          </a:xfrm>
          <a:prstGeom prst="rect">
            <a:avLst/>
          </a:prstGeom>
          <a:noFill/>
        </p:spPr>
      </p:pic>
      <p:pic>
        <p:nvPicPr>
          <p:cNvPr id="3086" name="Picture 14" descr="http://t2.gstatic.com/images?q=tbn:ANd9GcQm6AAMxXDKKAjFvQBCpcuR2r7PrTy8aDOKPU2pfAbRamgfU4Bh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71800" y="4648200"/>
            <a:ext cx="2748195" cy="1828800"/>
          </a:xfrm>
          <a:prstGeom prst="rect">
            <a:avLst/>
          </a:prstGeom>
          <a:noFill/>
        </p:spPr>
      </p:pic>
      <p:pic>
        <p:nvPicPr>
          <p:cNvPr id="3088" name="Picture 16" descr="http://t1.gstatic.com/images?q=tbn:ANd9GcQJ6eqQ5KrOVSXd_taNFTf8JUL1avRWDwZ_HzJD6r5RdnrMsMCYrQ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15000" y="4648200"/>
            <a:ext cx="2971800" cy="1847851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dirty="0" smtClean="0"/>
              <a:t>Newer discoveries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562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                           	</a:t>
            </a:r>
            <a:r>
              <a:rPr lang="en-US" sz="2400" dirty="0" smtClean="0"/>
              <a:t>- A comb Jellyfish. (left) 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/>
              <a:t>				Released September 2008.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/>
              <a:t>				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sz="2200" dirty="0" smtClean="0"/>
              <a:t>- </a:t>
            </a:r>
          </a:p>
          <a:p>
            <a:pPr>
              <a:buNone/>
            </a:pPr>
            <a:r>
              <a:rPr lang="en-US" sz="2200" dirty="0" smtClean="0"/>
              <a:t>Seaweed (Right) called </a:t>
            </a:r>
          </a:p>
          <a:p>
            <a:pPr>
              <a:buNone/>
            </a:pPr>
            <a:r>
              <a:rPr lang="en-US" sz="2200" dirty="0" smtClean="0"/>
              <a:t>Caulerpa Cupressoides. </a:t>
            </a:r>
          </a:p>
          <a:p>
            <a:pPr>
              <a:buNone/>
            </a:pPr>
            <a:r>
              <a:rPr lang="en-US" sz="2200" dirty="0" smtClean="0"/>
              <a:t>Released September 2008.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</a:t>
            </a:r>
          </a:p>
          <a:p>
            <a:pPr>
              <a:buNone/>
            </a:pPr>
            <a:r>
              <a:rPr lang="en-US" sz="2400" dirty="0" smtClean="0"/>
              <a:t>					- Green banded snapping shrimp.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/>
              <a:t>				(left) Released September 2008.</a:t>
            </a:r>
            <a:endParaRPr lang="en-US" dirty="0"/>
          </a:p>
        </p:txBody>
      </p:sp>
      <p:pic>
        <p:nvPicPr>
          <p:cNvPr id="2050" name="Picture 2" descr="PHOTOS: Hundreds of New Species Found on Great Barrier Ree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3059552" cy="2057400"/>
          </a:xfrm>
          <a:prstGeom prst="rect">
            <a:avLst/>
          </a:prstGeom>
          <a:noFill/>
        </p:spPr>
      </p:pic>
      <p:pic>
        <p:nvPicPr>
          <p:cNvPr id="2052" name="Picture 4" descr="PHOTOS: Hundreds of New Species Found on Great Barrier Ree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286000"/>
            <a:ext cx="3397374" cy="2255090"/>
          </a:xfrm>
          <a:prstGeom prst="rect">
            <a:avLst/>
          </a:prstGeom>
          <a:noFill/>
        </p:spPr>
      </p:pic>
      <p:pic>
        <p:nvPicPr>
          <p:cNvPr id="2054" name="Picture 6" descr="PHOTOS: Hundreds of New Species Found on Great Barrier Ree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1" y="4580594"/>
            <a:ext cx="2971800" cy="197260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Newer Discoveries cont.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763000" cy="5715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					</a:t>
            </a:r>
            <a:r>
              <a:rPr lang="en-US" sz="2400" dirty="0" smtClean="0"/>
              <a:t>- A colony of smaller animals 						called Salpae. (Left) Released 					September 2008.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/>
              <a:t>				- A pair of fan worms. (Below)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/>
              <a:t>				Released September 2008.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				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/>
              <a:t>				</a:t>
            </a:r>
            <a:r>
              <a:rPr lang="en-US" sz="2000" dirty="0" smtClean="0"/>
              <a:t>- A species of slug called</a:t>
            </a:r>
            <a:r>
              <a:rPr lang="en-US" sz="2000" dirty="0"/>
              <a:t> </a:t>
            </a:r>
            <a:r>
              <a:rPr lang="en-US" sz="2000" dirty="0" smtClean="0"/>
              <a:t>Nudibranch. (Right) 				Released September 2008.	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pic>
        <p:nvPicPr>
          <p:cNvPr id="23554" name="Picture 2" descr="PHOTOS: Hundreds of New Species Found on Great Barrier Ree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3443941" cy="2286000"/>
          </a:xfrm>
          <a:prstGeom prst="rect">
            <a:avLst/>
          </a:prstGeom>
          <a:noFill/>
        </p:spPr>
      </p:pic>
      <p:pic>
        <p:nvPicPr>
          <p:cNvPr id="23556" name="Picture 4" descr="PHOTOS: Hundreds of New Species Found on Great Barrier Ree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048000"/>
            <a:ext cx="3673537" cy="2438400"/>
          </a:xfrm>
          <a:prstGeom prst="rect">
            <a:avLst/>
          </a:prstGeom>
          <a:noFill/>
        </p:spPr>
      </p:pic>
      <p:pic>
        <p:nvPicPr>
          <p:cNvPr id="23558" name="Picture 6" descr="PHOTOS: Hundreds of New Species Found on Great Barrier Ree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114800"/>
            <a:ext cx="3429000" cy="227608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Newer Discoveries cont.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763000" cy="5867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				</a:t>
            </a:r>
            <a:r>
              <a:rPr lang="en-US" sz="2400" dirty="0" smtClean="0"/>
              <a:t>- A species of soft Coral. 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/>
              <a:t>				Released September 2008.</a:t>
            </a:r>
          </a:p>
          <a:p>
            <a:pPr>
              <a:buNone/>
            </a:pPr>
            <a:r>
              <a:rPr lang="en-US" sz="2400" dirty="0"/>
              <a:t>	</a:t>
            </a:r>
            <a:endParaRPr lang="en-US" dirty="0"/>
          </a:p>
        </p:txBody>
      </p:sp>
      <p:pic>
        <p:nvPicPr>
          <p:cNvPr id="22530" name="Picture 2" descr="PHOTOS: Hundreds of New Species Found on Great Barrier Ree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14400"/>
            <a:ext cx="3162300" cy="47625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6 of the most dangerous animals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5562600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en-US" sz="2400" dirty="0"/>
              <a:t>B</a:t>
            </a:r>
            <a:r>
              <a:rPr lang="en-US" sz="2400" dirty="0" smtClean="0"/>
              <a:t>ox Jellyfish. It </a:t>
            </a:r>
            <a:r>
              <a:rPr lang="en-US" sz="2400" dirty="0" smtClean="0"/>
              <a:t>possesses </a:t>
            </a:r>
            <a:r>
              <a:rPr lang="en-US" sz="2400" dirty="0" smtClean="0"/>
              <a:t>powerful venom and stings are sometimes fatal but the </a:t>
            </a:r>
            <a:r>
              <a:rPr lang="en-US" sz="2400" dirty="0" smtClean="0"/>
              <a:t>stings can </a:t>
            </a:r>
            <a:r>
              <a:rPr lang="en-US" sz="2400" dirty="0" smtClean="0"/>
              <a:t>be </a:t>
            </a:r>
            <a:r>
              <a:rPr lang="en-US" sz="2400" dirty="0" smtClean="0"/>
              <a:t>bearable</a:t>
            </a:r>
            <a:r>
              <a:rPr lang="en-US" sz="2400" dirty="0" smtClean="0"/>
              <a:t>. 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Irukandji Jellyfish. Impossible to see. Stings could go unnoticed for up to a half-hour. 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Blue Ringed Octopus. The size of an adult hand. The octopus bites and injects its venom through the bite. Its usually fatal. 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Cone Shells. If threatened it will fire a harpooned-like dart into the victim. The sting is felt immediately.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Stone Fish. 13 spines along the back of the fish inject a highly toxic venom if pressure is applied. The pain is excruciating. 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 Lion Fish. Member of Scorpion family. Threat to swimmers. Sting is painful and instant. Fins double up as lethal spines that penetrate the skin at the chance. 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2">
      <a:dk1>
        <a:srgbClr val="83BDD2"/>
      </a:dk1>
      <a:lt1>
        <a:sysClr val="window" lastClr="D8D0C8"/>
      </a:lt1>
      <a:dk2>
        <a:srgbClr val="3D8DA9"/>
      </a:dk2>
      <a:lt2>
        <a:srgbClr val="C9C2D1"/>
      </a:lt2>
      <a:accent1>
        <a:srgbClr val="6BB1C9"/>
      </a:accent1>
      <a:accent2>
        <a:srgbClr val="3D8DA9"/>
      </a:accent2>
      <a:accent3>
        <a:srgbClr val="365BB0"/>
      </a:accent3>
      <a:accent4>
        <a:srgbClr val="295E70"/>
      </a:accent4>
      <a:accent5>
        <a:srgbClr val="7E6BC9"/>
      </a:accent5>
      <a:accent6>
        <a:srgbClr val="A379BB"/>
      </a:accent6>
      <a:hlink>
        <a:srgbClr val="410082"/>
      </a:hlink>
      <a:folHlink>
        <a:srgbClr val="A6D0DE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283</Words>
  <Application>Microsoft Office PowerPoint</Application>
  <PresentationFormat>On-screen Show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The Great Barrier Reef</vt:lpstr>
      <vt:lpstr>Facts about the reef</vt:lpstr>
      <vt:lpstr>The reef contains: </vt:lpstr>
      <vt:lpstr>Some pictures </vt:lpstr>
      <vt:lpstr>More Pictures</vt:lpstr>
      <vt:lpstr>Newer discoveries</vt:lpstr>
      <vt:lpstr>Newer Discoveries cont. </vt:lpstr>
      <vt:lpstr>Newer Discoveries cont. </vt:lpstr>
      <vt:lpstr>6 of the most dangerous animals </vt:lpstr>
      <vt:lpstr>Pictures of 6 of the most dangerous animals </vt:lpstr>
      <vt:lpstr>Resources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Great Barrier Reef</dc:title>
  <dc:creator>Holly Rose</dc:creator>
  <cp:lastModifiedBy>962807</cp:lastModifiedBy>
  <cp:revision>13</cp:revision>
  <dcterms:created xsi:type="dcterms:W3CDTF">2011-01-02T16:27:57Z</dcterms:created>
  <dcterms:modified xsi:type="dcterms:W3CDTF">2011-01-10T16:44:09Z</dcterms:modified>
</cp:coreProperties>
</file>