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EDCCC2-44C9-4B83-BD77-EF6C33F4C2C5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ECAE60-A542-4C27-90A8-FB87E71E474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.archive.org/web/20050303001021/http:/www.chinfo.navy.mil/navpalib/factfile/personnel/seals/seals.html" TargetMode="External"/><Relationship Id="rId2" Type="http://schemas.openxmlformats.org/officeDocument/2006/relationships/hyperlink" Target="http://www.navyseals.com/navy-seal-histor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3.bp.blogspot.com/_lZcgjD2aF08/TMLDuUvxY8I/AAAAAAAAAGk/2MLW2n-t7c0/s1600/vietnam-war-soldi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318500" cy="68472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Vietnam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John </a:t>
            </a:r>
            <a:r>
              <a:rPr lang="en-US" dirty="0"/>
              <a:t>D</a:t>
            </a:r>
            <a:r>
              <a:rPr lang="en-US" dirty="0" smtClean="0"/>
              <a:t>ahlberg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Viet Cong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one of the most fierce foes U.S. has ever faced. Known for there ruthlessness and torture of prisoners.</a:t>
            </a:r>
          </a:p>
          <a:p>
            <a:endParaRPr lang="en-US" dirty="0" smtClean="0"/>
          </a:p>
          <a:p>
            <a:r>
              <a:rPr lang="en-US" dirty="0" smtClean="0"/>
              <a:t>Extremely effective at guerilla warfare and lethal booby traps.</a:t>
            </a:r>
            <a:endParaRPr lang="en-US" dirty="0"/>
          </a:p>
        </p:txBody>
      </p:sp>
      <p:pic>
        <p:nvPicPr>
          <p:cNvPr id="4" name="Picture 3" descr="P01934_0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4114800"/>
            <a:ext cx="5410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-navy-seals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429000"/>
            <a:ext cx="7391400" cy="3429000"/>
          </a:xfrm>
          <a:prstGeom prst="rect">
            <a:avLst/>
          </a:prstGeom>
        </p:spPr>
      </p:pic>
      <p:pic>
        <p:nvPicPr>
          <p:cNvPr id="6" name="Picture 5" descr="sea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5800" cy="3401568"/>
          </a:xfrm>
          <a:prstGeom prst="rect">
            <a:avLst/>
          </a:prstGeom>
        </p:spPr>
      </p:pic>
      <p:pic>
        <p:nvPicPr>
          <p:cNvPr id="5" name="Picture 4" descr="Navy_SE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3720" y="152400"/>
            <a:ext cx="4600280" cy="3346704"/>
          </a:xfrm>
          <a:prstGeom prst="rect">
            <a:avLst/>
          </a:prstGeom>
        </p:spPr>
      </p:pic>
      <p:pic>
        <p:nvPicPr>
          <p:cNvPr id="4" name="Picture 3" descr="US_Navy_SEALs_insignia_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6600" y="0"/>
            <a:ext cx="2362200" cy="1394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U.S. navy seals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C00"/>
                </a:solidFill>
              </a:rPr>
              <a:t>The navy seals were first active 1962 as a special tact force for recon and behind line missions.</a:t>
            </a:r>
          </a:p>
          <a:p>
            <a:endParaRPr lang="en-US" dirty="0" smtClean="0">
              <a:solidFill>
                <a:srgbClr val="FFCC00"/>
              </a:solidFill>
            </a:endParaRPr>
          </a:p>
          <a:p>
            <a:r>
              <a:rPr lang="en-US" dirty="0" smtClean="0">
                <a:solidFill>
                  <a:srgbClr val="FFCC00"/>
                </a:solidFill>
              </a:rPr>
              <a:t>The navy seals had excellent records in the Vietnam war  with </a:t>
            </a:r>
            <a:r>
              <a:rPr lang="en-US" dirty="0" smtClean="0">
                <a:solidFill>
                  <a:srgbClr val="FFCC00"/>
                </a:solidFill>
              </a:rPr>
              <a:t>small </a:t>
            </a:r>
            <a:r>
              <a:rPr lang="en-US" dirty="0" smtClean="0">
                <a:solidFill>
                  <a:srgbClr val="FFCC00"/>
                </a:solidFill>
              </a:rPr>
              <a:t>squads </a:t>
            </a:r>
            <a:r>
              <a:rPr lang="en-US" dirty="0" smtClean="0">
                <a:solidFill>
                  <a:srgbClr val="FFCC00"/>
                </a:solidFill>
              </a:rPr>
              <a:t>operating in unconventional </a:t>
            </a:r>
            <a:r>
              <a:rPr lang="en-US" dirty="0" smtClean="0">
                <a:solidFill>
                  <a:srgbClr val="FFCC00"/>
                </a:solidFill>
              </a:rPr>
              <a:t>warfare and guerilla tactics.</a:t>
            </a:r>
          </a:p>
          <a:p>
            <a:pPr>
              <a:buNone/>
            </a:pPr>
            <a:r>
              <a:rPr lang="en-US" dirty="0" smtClean="0">
                <a:solidFill>
                  <a:srgbClr val="FFCC00"/>
                </a:solidFill>
              </a:rPr>
              <a:t> </a:t>
            </a:r>
            <a:endParaRPr lang="en-US" dirty="0" smtClean="0">
              <a:solidFill>
                <a:srgbClr val="FFCC00"/>
              </a:solidFill>
            </a:endParaRPr>
          </a:p>
          <a:p>
            <a:r>
              <a:rPr lang="en-US" dirty="0" smtClean="0">
                <a:solidFill>
                  <a:srgbClr val="FFCC00"/>
                </a:solidFill>
              </a:rPr>
              <a:t>Still the navy seals remain one of the best special operation forces in the world.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rrestgump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Media and popularity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Vietnam is a very popular movie and book topic with it being moderately recent and intertwined with the minds of millions.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Movies like “Forrest Gump” about Vietnam or somewhat about Vietnam are enticing and intriguing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20px-AC-130A_pylon_tu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4572000"/>
            <a:ext cx="4461884" cy="2286000"/>
          </a:xfrm>
          <a:prstGeom prst="rect">
            <a:avLst/>
          </a:prstGeom>
        </p:spPr>
      </p:pic>
      <p:pic>
        <p:nvPicPr>
          <p:cNvPr id="5" name="Picture 4" descr="300px-Mp51600x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0"/>
            <a:ext cx="3098800" cy="2324100"/>
          </a:xfrm>
          <a:prstGeom prst="rect">
            <a:avLst/>
          </a:prstGeom>
        </p:spPr>
      </p:pic>
      <p:pic>
        <p:nvPicPr>
          <p:cNvPr id="4" name="Picture 3" descr="220px-M16A1_brimo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09600"/>
            <a:ext cx="5204823" cy="1490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Some things make all the difference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weapons and arms of military changed greatly between world war two the Vietnam war.</a:t>
            </a:r>
          </a:p>
          <a:p>
            <a:r>
              <a:rPr lang="en-US" dirty="0" smtClean="0"/>
              <a:t>The main change in arms was the m16 and the mp5. the m16 an automatic carbine with very accurate iron sights and the mp5 a submachine gun also with iron sights.</a:t>
            </a:r>
          </a:p>
          <a:p>
            <a:r>
              <a:rPr lang="en-US" dirty="0" smtClean="0"/>
              <a:t>The other important  step forward is air support. The gun ships of Vietnam such as the AC-130A has four main 50cal. Machine guns  with other guns, cannons and many tons of bombs.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cpshaw.files.wordpress.com/2010/07/hipp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4550"/>
            <a:ext cx="3724275" cy="4743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38912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hippies of the Vietnam war era saw the  war as an unnecessary engagement and wanted to get the troops out of Asia and back in the states. A famous slogan was make love not war.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Many starts of teen rebellion had its birth in this era.  The increased pressure of </a:t>
            </a:r>
            <a:r>
              <a:rPr lang="en-US" dirty="0" err="1" smtClean="0">
                <a:solidFill>
                  <a:srgbClr val="FF0000"/>
                </a:solidFill>
              </a:rPr>
              <a:t>american</a:t>
            </a:r>
            <a:r>
              <a:rPr lang="en-US" dirty="0" smtClean="0">
                <a:solidFill>
                  <a:srgbClr val="FF0000"/>
                </a:solidFill>
              </a:rPr>
              <a:t> youth led to a small part of the U.S. </a:t>
            </a:r>
            <a:r>
              <a:rPr lang="en-US" dirty="0" err="1" smtClean="0">
                <a:solidFill>
                  <a:srgbClr val="FF0000"/>
                </a:solidFill>
              </a:rPr>
              <a:t>withdrawl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5600" y="762000"/>
            <a:ext cx="2987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HIPPIES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WantYou_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86100" y="1481328"/>
            <a:ext cx="2971800" cy="3895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Unlike WWII Vietnam was not popular and a war draft was started making thousands serve.</a:t>
            </a:r>
          </a:p>
          <a:p>
            <a:endParaRPr lang="en-US" dirty="0" smtClean="0"/>
          </a:p>
          <a:p>
            <a:r>
              <a:rPr lang="en-US" dirty="0" smtClean="0"/>
              <a:t>The draft was disbanded after the matter and the U.S. is now an all volunteer military.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bitter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the U.S. never lost a single major battle they eventually withdrew from Vietnam.</a:t>
            </a:r>
          </a:p>
          <a:p>
            <a:endParaRPr lang="en-US" dirty="0" smtClean="0"/>
          </a:p>
          <a:p>
            <a:r>
              <a:rPr lang="en-US" dirty="0" smtClean="0"/>
              <a:t>With America gone the southern Vietnamese put up little resistance soon the Vietcong flag was raised high.</a:t>
            </a:r>
          </a:p>
          <a:p>
            <a:endParaRPr lang="en-US" dirty="0" smtClean="0"/>
          </a:p>
          <a:p>
            <a:r>
              <a:rPr lang="en-US" dirty="0" smtClean="0"/>
              <a:t>Many are scarred from Vietnam both emotionally and physically. But we can all agree it was one of the bloodiest and vicious wars of all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www.navyseals.com/navy-seal-history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http://web.archive.org/web/20050303001021/http://</a:t>
            </a:r>
            <a:r>
              <a:rPr lang="en-US" dirty="0" smtClean="0">
                <a:hlinkClick r:id="rId3"/>
              </a:rPr>
              <a:t>www.chinfo.navy.mil/navpalib/factfile/personnel/seals/seals.html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412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The Vietnam war</vt:lpstr>
      <vt:lpstr>Viet Cong</vt:lpstr>
      <vt:lpstr>U.S. navy seals</vt:lpstr>
      <vt:lpstr>Media and popularity</vt:lpstr>
      <vt:lpstr>Some things make all the difference</vt:lpstr>
      <vt:lpstr>Slide 6</vt:lpstr>
      <vt:lpstr>The draft</vt:lpstr>
      <vt:lpstr>The bitter end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Vietnam war</dc:title>
  <dc:creator>John and Andrew</dc:creator>
  <cp:lastModifiedBy>John and Andrew</cp:lastModifiedBy>
  <cp:revision>17</cp:revision>
  <dcterms:created xsi:type="dcterms:W3CDTF">2011-04-17T22:41:57Z</dcterms:created>
  <dcterms:modified xsi:type="dcterms:W3CDTF">2011-04-18T02:41:11Z</dcterms:modified>
</cp:coreProperties>
</file>