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8C108E8-AE82-41A4-A1E6-364638FA4960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E785218-91BC-4F59-A8D2-63DBA5307E1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zzle.com/articles/thylacine-tasmanian-tiger.html" TargetMode="External"/><Relationship Id="rId2" Type="http://schemas.openxmlformats.org/officeDocument/2006/relationships/hyperlink" Target="http://en.wikipedia.org/wiki/Thylacine#Discovery_and_taxonom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ustralian-animals.net/tiger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Hunter Simonson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772400" cy="1470025"/>
          </a:xfrm>
        </p:spPr>
        <p:txBody>
          <a:bodyPr/>
          <a:lstStyle/>
          <a:p>
            <a:r>
              <a:rPr lang="en-US" dirty="0" err="1" smtClean="0"/>
              <a:t>Thylacine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Thylacine</a:t>
            </a:r>
            <a:r>
              <a:rPr lang="en-US" dirty="0" smtClean="0"/>
              <a:t> is Greek for </a:t>
            </a:r>
            <a:r>
              <a:rPr lang="en-US" dirty="0" smtClean="0"/>
              <a:t>"dog-headed pouched </a:t>
            </a:r>
            <a:r>
              <a:rPr lang="en-US" dirty="0" smtClean="0"/>
              <a:t>one”</a:t>
            </a:r>
          </a:p>
          <a:p>
            <a:r>
              <a:rPr lang="en-US" dirty="0" smtClean="0"/>
              <a:t>Most commonly called the Tasmanian Tiger because of the stripes on it’s back</a:t>
            </a:r>
          </a:p>
          <a:p>
            <a:r>
              <a:rPr lang="en-US" dirty="0" smtClean="0"/>
              <a:t>A few more names are the Tasmanian Wolf and the </a:t>
            </a:r>
            <a:r>
              <a:rPr lang="en-US" dirty="0" err="1" smtClean="0"/>
              <a:t>Tassie</a:t>
            </a:r>
            <a:r>
              <a:rPr lang="en-US" dirty="0" smtClean="0"/>
              <a:t> Tiger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it get it’s name?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Description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It resembled </a:t>
            </a:r>
            <a:r>
              <a:rPr lang="en-US" dirty="0" smtClean="0"/>
              <a:t>a large, short-haired dog with a </a:t>
            </a:r>
            <a:r>
              <a:rPr lang="en-US" dirty="0" smtClean="0"/>
              <a:t>tail that extends off the body like a kangaroos does.</a:t>
            </a:r>
          </a:p>
          <a:p>
            <a:r>
              <a:rPr lang="en-US" dirty="0" smtClean="0"/>
              <a:t>It’s fur is a yellow-brown color with 13-21 stripes on it’s back .</a:t>
            </a:r>
          </a:p>
          <a:p>
            <a:r>
              <a:rPr lang="en-US" dirty="0" smtClean="0"/>
              <a:t>They are 3-4.5 feet long and weigh anywhere from </a:t>
            </a:r>
            <a:r>
              <a:rPr lang="en-US" dirty="0" smtClean="0"/>
              <a:t>40-70 pounds. </a:t>
            </a:r>
            <a:endParaRPr lang="en-US" dirty="0"/>
          </a:p>
        </p:txBody>
      </p:sp>
      <p:pic>
        <p:nvPicPr>
          <p:cNvPr id="6" name="Picture 5" descr="Tasmanian Ti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3962400"/>
            <a:ext cx="3810000" cy="2494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asmanian Tigers were native to continental Australia,  Tasmania, and New Guinea.</a:t>
            </a:r>
          </a:p>
          <a:p>
            <a:r>
              <a:rPr lang="en-US" dirty="0" smtClean="0"/>
              <a:t>They lived in the wetlands and </a:t>
            </a:r>
            <a:r>
              <a:rPr lang="en-US" dirty="0" smtClean="0"/>
              <a:t>grasslands in continental </a:t>
            </a:r>
            <a:r>
              <a:rPr lang="en-US" dirty="0" smtClean="0"/>
              <a:t>Australia.</a:t>
            </a:r>
          </a:p>
          <a:p>
            <a:r>
              <a:rPr lang="en-US" dirty="0" smtClean="0"/>
              <a:t>In Tasmania they preferred the woodlands because they could blend in.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they live?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Young </a:t>
            </a:r>
            <a:r>
              <a:rPr lang="en-US" dirty="0" smtClean="0"/>
              <a:t>spent </a:t>
            </a:r>
            <a:r>
              <a:rPr lang="en-US" dirty="0" smtClean="0"/>
              <a:t>their time in the mother’s </a:t>
            </a:r>
            <a:r>
              <a:rPr lang="en-US" dirty="0" smtClean="0"/>
              <a:t>pouch. </a:t>
            </a:r>
          </a:p>
          <a:p>
            <a:r>
              <a:rPr lang="en-US" dirty="0" smtClean="0"/>
              <a:t>Once they left the pouch they stayed in caves until they </a:t>
            </a:r>
            <a:r>
              <a:rPr lang="en-US" dirty="0" smtClean="0"/>
              <a:t>reached an age to hunt for themselves. </a:t>
            </a:r>
            <a:endParaRPr lang="en-US" dirty="0" smtClean="0"/>
          </a:p>
          <a:p>
            <a:r>
              <a:rPr lang="en-US" dirty="0" smtClean="0"/>
              <a:t>They are a nocturnal animal which means they hunt during the night.</a:t>
            </a:r>
          </a:p>
          <a:p>
            <a:r>
              <a:rPr lang="en-US" dirty="0" smtClean="0"/>
              <a:t>During the day they would spend most of their time in caves until night came.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diet </a:t>
            </a:r>
            <a:r>
              <a:rPr lang="en-US" dirty="0" smtClean="0"/>
              <a:t>included </a:t>
            </a:r>
            <a:r>
              <a:rPr lang="en-US" dirty="0" smtClean="0"/>
              <a:t>kangaroos, wallabies</a:t>
            </a:r>
            <a:r>
              <a:rPr lang="en-US" dirty="0" smtClean="0"/>
              <a:t>, wombats, </a:t>
            </a:r>
            <a:r>
              <a:rPr lang="en-US" dirty="0" smtClean="0"/>
              <a:t>birds, </a:t>
            </a:r>
            <a:r>
              <a:rPr lang="en-US" dirty="0" smtClean="0"/>
              <a:t>and </a:t>
            </a:r>
            <a:r>
              <a:rPr lang="en-US" dirty="0" smtClean="0"/>
              <a:t>other small animals.</a:t>
            </a:r>
          </a:p>
          <a:p>
            <a:r>
              <a:rPr lang="en-US" dirty="0" smtClean="0"/>
              <a:t>It’s stomach was very large and muscular which allowed them to eat a lot of food at once.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</a:t>
            </a:r>
            <a:endParaRPr lang="en-US" dirty="0"/>
          </a:p>
        </p:txBody>
      </p:sp>
      <p:pic>
        <p:nvPicPr>
          <p:cNvPr id="4" name="Picture 3" descr="Thylacine-chick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3429000"/>
            <a:ext cx="5522317" cy="2869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extinction of the Tasmanian Tiger happened about 2,000 years ago in Australia.</a:t>
            </a:r>
          </a:p>
          <a:p>
            <a:r>
              <a:rPr lang="en-US" dirty="0" smtClean="0"/>
              <a:t>The biggest reason they were becoming extinct was because of hunters and dingoes.</a:t>
            </a:r>
          </a:p>
          <a:p>
            <a:r>
              <a:rPr lang="en-US" dirty="0" smtClean="0"/>
              <a:t>There has been sightings of the tiger but none that they can prove.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Extinction </a:t>
            </a:r>
            <a:endParaRPr lang="en-US" dirty="0"/>
          </a:p>
        </p:txBody>
      </p:sp>
      <p:pic>
        <p:nvPicPr>
          <p:cNvPr id="4" name="Picture 3" descr="Bagged_thylac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733800"/>
            <a:ext cx="2524302" cy="2883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en.wikipedia.org/wiki/Thylacine#Discovery_and_taxonomy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www.buzzle.com/articles/thylacine-tasmanian-tiger.html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australian-animals.net/tiger.htm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134</TotalTime>
  <Words>282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Thylacine</vt:lpstr>
      <vt:lpstr>How did it get it’s name?</vt:lpstr>
      <vt:lpstr>Physical Description</vt:lpstr>
      <vt:lpstr>Where do they live?</vt:lpstr>
      <vt:lpstr>Behavior</vt:lpstr>
      <vt:lpstr>Diet</vt:lpstr>
      <vt:lpstr>Extinction </vt:lpstr>
      <vt:lpstr>Resources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Thylacine</dc:title>
  <dc:creator> </dc:creator>
  <cp:lastModifiedBy> </cp:lastModifiedBy>
  <cp:revision>19</cp:revision>
  <dcterms:created xsi:type="dcterms:W3CDTF">2010-12-13T01:09:09Z</dcterms:created>
  <dcterms:modified xsi:type="dcterms:W3CDTF">2010-12-13T03:23:49Z</dcterms:modified>
</cp:coreProperties>
</file>