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031C375-45C0-442C-99BD-131919DC08F6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E54A320-0049-4008-9A9A-DF05DE76778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Meghan </a:t>
            </a:r>
            <a:r>
              <a:rPr lang="en-US" dirty="0" err="1" smtClean="0"/>
              <a:t>Voight</a:t>
            </a:r>
            <a:r>
              <a:rPr lang="en-US" dirty="0" smtClean="0"/>
              <a:t> and Anna </a:t>
            </a:r>
            <a:r>
              <a:rPr lang="en-US" dirty="0" err="1" smtClean="0"/>
              <a:t>Hance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Tobago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(choose topic)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Bibliography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Animals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Humming Bird- Smallest animal to have a backbone, only bird that can fly forwards, backwards, up, down, sideways, and hover.</a:t>
            </a:r>
          </a:p>
          <a:p>
            <a:r>
              <a:rPr lang="en-US" dirty="0" smtClean="0"/>
              <a:t>Howler </a:t>
            </a:r>
            <a:r>
              <a:rPr lang="en-US" dirty="0" err="1" smtClean="0"/>
              <a:t>Monkies</a:t>
            </a:r>
            <a:r>
              <a:rPr lang="en-US" dirty="0" smtClean="0"/>
              <a:t>- Known for their loud, howls. Loudest animal in the new world. They use their loud voices to defend </a:t>
            </a:r>
            <a:r>
              <a:rPr lang="en-US" smtClean="0"/>
              <a:t>their space.</a:t>
            </a:r>
            <a:endParaRPr lang="en-US" dirty="0" smtClean="0"/>
          </a:p>
          <a:p>
            <a:r>
              <a:rPr lang="en-US" dirty="0" smtClean="0"/>
              <a:t>Leatherback  Sea Turtle- Largest of all living sea turtles. They are critically endangered, and hunt jellyfish.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Photos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Popular Authors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Parliamentary Democracy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Cities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Culture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Tourist Attractions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History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3">
      <a:dk1>
        <a:sysClr val="windowText" lastClr="000000"/>
      </a:dk1>
      <a:lt1>
        <a:sysClr val="window" lastClr="D8D0C8"/>
      </a:lt1>
      <a:dk2>
        <a:srgbClr val="C00000"/>
      </a:dk2>
      <a:lt2>
        <a:srgbClr val="F4E7ED"/>
      </a:lt2>
      <a:accent1>
        <a:srgbClr val="FF0000"/>
      </a:accent1>
      <a:accent2>
        <a:srgbClr val="D8584A"/>
      </a:accent2>
      <a:accent3>
        <a:srgbClr val="000000"/>
      </a:accent3>
      <a:accent4>
        <a:srgbClr val="D8D0C8"/>
      </a:accent4>
      <a:accent5>
        <a:srgbClr val="B83D68"/>
      </a:accent5>
      <a:accent6>
        <a:srgbClr val="C00000"/>
      </a:accent6>
      <a:hlink>
        <a:srgbClr val="000000"/>
      </a:hlink>
      <a:folHlink>
        <a:srgbClr val="00000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</TotalTime>
  <Words>96</Words>
  <Application>Microsoft Office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Tobago</vt:lpstr>
      <vt:lpstr>Animals</vt:lpstr>
      <vt:lpstr>Photos</vt:lpstr>
      <vt:lpstr>Popular Authors</vt:lpstr>
      <vt:lpstr>Parliamentary Democracy</vt:lpstr>
      <vt:lpstr>Cities</vt:lpstr>
      <vt:lpstr>Culture</vt:lpstr>
      <vt:lpstr>Tourist Attractions</vt:lpstr>
      <vt:lpstr>History</vt:lpstr>
      <vt:lpstr>(choose topic)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953980</dc:creator>
  <cp:lastModifiedBy>953980</cp:lastModifiedBy>
  <cp:revision>3</cp:revision>
  <dcterms:created xsi:type="dcterms:W3CDTF">2011-02-01T19:38:31Z</dcterms:created>
  <dcterms:modified xsi:type="dcterms:W3CDTF">2011-02-01T20:06:11Z</dcterms:modified>
</cp:coreProperties>
</file>