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F92470A-5B9E-4932-B954-8B602C597902}" type="datetimeFigureOut">
              <a:rPr lang="en-US" smtClean="0"/>
              <a:pPr/>
              <a:t>2/12/2011</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FA9EB4F-6C93-43FF-ABE8-F037F4EA288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92470A-5B9E-4932-B954-8B602C597902}" type="datetimeFigureOut">
              <a:rPr lang="en-US" smtClean="0"/>
              <a:pPr/>
              <a:t>2/12/2011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A9EB4F-6C93-43FF-ABE8-F037F4EA288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92470A-5B9E-4932-B954-8B602C597902}" type="datetimeFigureOut">
              <a:rPr lang="en-US" smtClean="0"/>
              <a:pPr/>
              <a:t>2/12/2011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A9EB4F-6C93-43FF-ABE8-F037F4EA288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F92470A-5B9E-4932-B954-8B602C597902}" type="datetimeFigureOut">
              <a:rPr lang="en-US" smtClean="0"/>
              <a:pPr/>
              <a:t>2/12/2011</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7FA9EB4F-6C93-43FF-ABE8-F037F4EA288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3F92470A-5B9E-4932-B954-8B602C597902}" type="datetimeFigureOut">
              <a:rPr lang="en-US" smtClean="0"/>
              <a:pPr/>
              <a:t>2/12/2011</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7FA9EB4F-6C93-43FF-ABE8-F037F4EA288C}"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F92470A-5B9E-4932-B954-8B602C597902}" type="datetimeFigureOut">
              <a:rPr lang="en-US" smtClean="0"/>
              <a:pPr/>
              <a:t>2/12/2011</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7FA9EB4F-6C93-43FF-ABE8-F037F4EA288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F92470A-5B9E-4932-B954-8B602C597902}" type="datetimeFigureOut">
              <a:rPr lang="en-US" smtClean="0"/>
              <a:pPr/>
              <a:t>2/12/2011</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FA9EB4F-6C93-43FF-ABE8-F037F4EA288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92470A-5B9E-4932-B954-8B602C597902}" type="datetimeFigureOut">
              <a:rPr lang="en-US" smtClean="0"/>
              <a:pPr/>
              <a:t>2/12/2011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FA9EB4F-6C93-43FF-ABE8-F037F4EA288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F92470A-5B9E-4932-B954-8B602C597902}" type="datetimeFigureOut">
              <a:rPr lang="en-US" smtClean="0"/>
              <a:pPr/>
              <a:t>2/12/2011</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7FA9EB4F-6C93-43FF-ABE8-F037F4EA288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F92470A-5B9E-4932-B954-8B602C597902}" type="datetimeFigureOut">
              <a:rPr lang="en-US" smtClean="0"/>
              <a:pPr/>
              <a:t>2/12/2011</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FA9EB4F-6C93-43FF-ABE8-F037F4EA288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F92470A-5B9E-4932-B954-8B602C597902}" type="datetimeFigureOut">
              <a:rPr lang="en-US" smtClean="0"/>
              <a:pPr/>
              <a:t>2/12/2011</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FA9EB4F-6C93-43FF-ABE8-F037F4EA288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F92470A-5B9E-4932-B954-8B602C597902}" type="datetimeFigureOut">
              <a:rPr lang="en-US" smtClean="0"/>
              <a:pPr/>
              <a:t>2/12/2011</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FA9EB4F-6C93-43FF-ABE8-F037F4EA288C}"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Top 10 beaches to visit in South America</a:t>
            </a:r>
            <a:endParaRPr lang="en-US" dirty="0"/>
          </a:p>
        </p:txBody>
      </p:sp>
      <p:sp>
        <p:nvSpPr>
          <p:cNvPr id="3" name="Subtitle 2"/>
          <p:cNvSpPr>
            <a:spLocks noGrp="1"/>
          </p:cNvSpPr>
          <p:nvPr>
            <p:ph type="subTitle" idx="1"/>
          </p:nvPr>
        </p:nvSpPr>
        <p:spPr>
          <a:xfrm>
            <a:off x="540544" y="2250280"/>
            <a:ext cx="8062912" cy="1331120"/>
          </a:xfrm>
        </p:spPr>
        <p:txBody>
          <a:bodyPr/>
          <a:lstStyle/>
          <a:p>
            <a:pPr algn="l"/>
            <a:endParaRPr lang="en-US" dirty="0" smtClean="0"/>
          </a:p>
          <a:p>
            <a:pPr algn="ctr"/>
            <a:r>
              <a:rPr lang="en-US" dirty="0" smtClean="0">
                <a:solidFill>
                  <a:schemeClr val="tx1"/>
                </a:solidFill>
              </a:rPr>
              <a:t>By: </a:t>
            </a:r>
            <a:r>
              <a:rPr lang="en-US" dirty="0" smtClean="0">
                <a:solidFill>
                  <a:schemeClr val="tx1"/>
                </a:solidFill>
              </a:rPr>
              <a:t>Bri</a:t>
            </a:r>
            <a:r>
              <a:rPr lang="en-US" dirty="0" smtClean="0">
                <a:solidFill>
                  <a:schemeClr val="tx1"/>
                </a:solidFill>
              </a:rPr>
              <a:t> </a:t>
            </a:r>
            <a:r>
              <a:rPr lang="en-US" dirty="0" smtClean="0">
                <a:solidFill>
                  <a:schemeClr val="tx1"/>
                </a:solidFill>
              </a:rPr>
              <a:t>Larcom</a:t>
            </a:r>
            <a:r>
              <a:rPr lang="en-US" dirty="0" smtClean="0">
                <a:solidFill>
                  <a:schemeClr val="tx1"/>
                </a:solidFill>
              </a:rPr>
              <a:t> </a:t>
            </a:r>
            <a:endParaRPr lang="en-US" dirty="0">
              <a:solidFill>
                <a:schemeClr val="tx1"/>
              </a:solidFill>
            </a:endParaRPr>
          </a:p>
        </p:txBody>
      </p:sp>
      <p:sp>
        <p:nvSpPr>
          <p:cNvPr id="11266" name="AutoShape 2" descr="http://www.theiphonewallpapers.com/wp-content/uploads/2009/10/palm_tree_sunset_paradise_beach.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68" name="AutoShape 4" descr="http://www.theiphonewallpapers.com/wp-content/uploads/2009/10/palm_tree_sunset_paradise_beach.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imagecache6.allposters.com/LRG/20/2097/6SS2D00Z.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imagecache6.allposters.com/LRG/20/2097/6SS2D00Z.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4" name="AutoShape 10" descr="http://www.destinationsinbrazil.com/Images/Fernando%20de%20Noronha.jpg"/>
          <p:cNvSpPr>
            <a:spLocks noChangeAspect="1" noChangeArrowheads="1"/>
          </p:cNvSpPr>
          <p:nvPr/>
        </p:nvSpPr>
        <p:spPr bwMode="auto">
          <a:xfrm>
            <a:off x="22860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2. Fernando de Noronha</a:t>
            </a:r>
            <a:endParaRPr lang="en-US" dirty="0"/>
          </a:p>
        </p:txBody>
      </p:sp>
      <p:sp>
        <p:nvSpPr>
          <p:cNvPr id="3" name="Subtitle 2"/>
          <p:cNvSpPr>
            <a:spLocks noGrp="1"/>
          </p:cNvSpPr>
          <p:nvPr>
            <p:ph type="subTitle" idx="1"/>
          </p:nvPr>
        </p:nvSpPr>
        <p:spPr>
          <a:xfrm>
            <a:off x="540544" y="2250280"/>
            <a:ext cx="8062912" cy="4226720"/>
          </a:xfrm>
        </p:spPr>
        <p:txBody>
          <a:bodyPr numCol="2"/>
          <a:lstStyle/>
          <a:p>
            <a:pPr algn="l"/>
            <a:r>
              <a:rPr lang="en-US" dirty="0" smtClean="0"/>
              <a:t>This beach is also located in Brazil. It has been a national marine park since 1988. This is the best beach for diving in Brazil.</a:t>
            </a:r>
            <a:endParaRPr lang="en-US" dirty="0"/>
          </a:p>
        </p:txBody>
      </p:sp>
      <p:pic>
        <p:nvPicPr>
          <p:cNvPr id="4" name="Picture 3" descr="Fernando-De-Noronha-Brazil-Beach.jpg"/>
          <p:cNvPicPr>
            <a:picLocks noChangeAspect="1"/>
          </p:cNvPicPr>
          <p:nvPr/>
        </p:nvPicPr>
        <p:blipFill>
          <a:blip r:embed="rId2" cstate="print"/>
          <a:stretch>
            <a:fillRect/>
          </a:stretch>
        </p:blipFill>
        <p:spPr>
          <a:xfrm>
            <a:off x="4495800" y="2743200"/>
            <a:ext cx="4013200" cy="267279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1. </a:t>
            </a:r>
            <a:r>
              <a:rPr lang="en-US" dirty="0" smtClean="0"/>
              <a:t>Parque</a:t>
            </a:r>
            <a:r>
              <a:rPr lang="en-US" dirty="0" smtClean="0"/>
              <a:t> </a:t>
            </a:r>
            <a:r>
              <a:rPr lang="en-US" dirty="0" smtClean="0"/>
              <a:t>Nacional</a:t>
            </a:r>
            <a:r>
              <a:rPr lang="en-US" dirty="0" smtClean="0"/>
              <a:t> </a:t>
            </a:r>
            <a:r>
              <a:rPr lang="en-US" dirty="0" smtClean="0"/>
              <a:t>Tayrona</a:t>
            </a:r>
            <a:endParaRPr lang="en-US" dirty="0"/>
          </a:p>
        </p:txBody>
      </p:sp>
      <p:sp>
        <p:nvSpPr>
          <p:cNvPr id="3" name="Subtitle 2"/>
          <p:cNvSpPr>
            <a:spLocks noGrp="1"/>
          </p:cNvSpPr>
          <p:nvPr>
            <p:ph type="subTitle" idx="1"/>
          </p:nvPr>
        </p:nvSpPr>
        <p:spPr>
          <a:xfrm>
            <a:off x="540544" y="2250280"/>
            <a:ext cx="8062912" cy="4302920"/>
          </a:xfrm>
        </p:spPr>
        <p:txBody>
          <a:bodyPr numCol="2">
            <a:normAutofit/>
          </a:bodyPr>
          <a:lstStyle/>
          <a:p>
            <a:pPr algn="l"/>
            <a:r>
              <a:rPr lang="en-US" sz="2800" dirty="0" smtClean="0"/>
              <a:t>The best beaches you can find are located in Columbia. It’s a 37,000 acre national park. It includes not only the best beaches  but has more than 770 species of plants around. </a:t>
            </a:r>
            <a:endParaRPr lang="en-US" sz="2800" dirty="0"/>
          </a:p>
        </p:txBody>
      </p:sp>
      <p:pic>
        <p:nvPicPr>
          <p:cNvPr id="4" name="Picture 3" descr="untitled.bmp"/>
          <p:cNvPicPr>
            <a:picLocks noChangeAspect="1"/>
          </p:cNvPicPr>
          <p:nvPr/>
        </p:nvPicPr>
        <p:blipFill>
          <a:blip r:embed="rId2" cstate="print"/>
          <a:stretch>
            <a:fillRect/>
          </a:stretch>
        </p:blipFill>
        <p:spPr>
          <a:xfrm>
            <a:off x="4800600" y="2743200"/>
            <a:ext cx="3657600" cy="2819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10. </a:t>
            </a:r>
            <a:r>
              <a:rPr lang="en-US" dirty="0" smtClean="0"/>
              <a:t>Montanita</a:t>
            </a:r>
            <a:r>
              <a:rPr lang="en-US" dirty="0" smtClean="0"/>
              <a:t> </a:t>
            </a:r>
            <a:endParaRPr lang="en-US" dirty="0"/>
          </a:p>
        </p:txBody>
      </p:sp>
      <p:sp>
        <p:nvSpPr>
          <p:cNvPr id="3" name="Subtitle 2"/>
          <p:cNvSpPr>
            <a:spLocks noGrp="1"/>
          </p:cNvSpPr>
          <p:nvPr>
            <p:ph type="subTitle" idx="1"/>
          </p:nvPr>
        </p:nvSpPr>
        <p:spPr>
          <a:xfrm>
            <a:off x="540544" y="2250280"/>
            <a:ext cx="8062912" cy="4074320"/>
          </a:xfrm>
        </p:spPr>
        <p:txBody>
          <a:bodyPr numCol="2"/>
          <a:lstStyle/>
          <a:p>
            <a:pPr algn="l"/>
            <a:r>
              <a:rPr lang="en-US" dirty="0" smtClean="0"/>
              <a:t>This beach is located in Santa Elena, Ecuador. This beach is well known as surfers town.</a:t>
            </a:r>
          </a:p>
          <a:p>
            <a:pPr algn="l"/>
            <a:r>
              <a:rPr lang="en-US" dirty="0" smtClean="0"/>
              <a:t>The waves can get up to 10 feet tall.</a:t>
            </a:r>
          </a:p>
        </p:txBody>
      </p:sp>
      <p:pic>
        <p:nvPicPr>
          <p:cNvPr id="4" name="Picture 3" descr="1262708851-Santa-Elena-Ecuador-South-America-Santa-Elena.png"/>
          <p:cNvPicPr>
            <a:picLocks noChangeAspect="1"/>
          </p:cNvPicPr>
          <p:nvPr/>
        </p:nvPicPr>
        <p:blipFill>
          <a:blip r:embed="rId2" cstate="print"/>
          <a:stretch>
            <a:fillRect/>
          </a:stretch>
        </p:blipFill>
        <p:spPr>
          <a:xfrm>
            <a:off x="4799239" y="2743200"/>
            <a:ext cx="3775983" cy="31242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9. </a:t>
            </a:r>
            <a:r>
              <a:rPr lang="en-US" dirty="0" smtClean="0"/>
              <a:t>Tela</a:t>
            </a:r>
            <a:endParaRPr lang="en-US" dirty="0"/>
          </a:p>
        </p:txBody>
      </p:sp>
      <p:sp>
        <p:nvSpPr>
          <p:cNvPr id="3" name="Subtitle 2"/>
          <p:cNvSpPr>
            <a:spLocks noGrp="1"/>
          </p:cNvSpPr>
          <p:nvPr>
            <p:ph type="subTitle" idx="1"/>
          </p:nvPr>
        </p:nvSpPr>
        <p:spPr>
          <a:xfrm>
            <a:off x="540544" y="2250280"/>
            <a:ext cx="8062912" cy="4226720"/>
          </a:xfrm>
        </p:spPr>
        <p:txBody>
          <a:bodyPr numCol="2"/>
          <a:lstStyle/>
          <a:p>
            <a:pPr algn="l"/>
            <a:r>
              <a:rPr lang="en-US" dirty="0" smtClean="0"/>
              <a:t>This beach is located in Honduras. It’s in a little town which is rapidly becoming a beach vacation destination.</a:t>
            </a:r>
            <a:endParaRPr lang="en-US" dirty="0"/>
          </a:p>
        </p:txBody>
      </p:sp>
      <p:sp>
        <p:nvSpPr>
          <p:cNvPr id="1026" name="AutoShape 2" descr="http://tela.hn/wp-content/uploads/2009/08/fun-in-the-sun-tela-300x225.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5" name="Picture 4" descr="tela_beach_at_sunset.jpg"/>
          <p:cNvPicPr>
            <a:picLocks noChangeAspect="1"/>
          </p:cNvPicPr>
          <p:nvPr/>
        </p:nvPicPr>
        <p:blipFill>
          <a:blip r:embed="rId2" cstate="print"/>
          <a:stretch>
            <a:fillRect/>
          </a:stretch>
        </p:blipFill>
        <p:spPr>
          <a:xfrm>
            <a:off x="4724400" y="2381250"/>
            <a:ext cx="3429000" cy="29527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8. </a:t>
            </a:r>
            <a:r>
              <a:rPr lang="en-US" dirty="0" smtClean="0"/>
              <a:t>Manzanillo</a:t>
            </a:r>
            <a:endParaRPr lang="en-US" dirty="0"/>
          </a:p>
        </p:txBody>
      </p:sp>
      <p:sp>
        <p:nvSpPr>
          <p:cNvPr id="3" name="Subtitle 2"/>
          <p:cNvSpPr>
            <a:spLocks noGrp="1"/>
          </p:cNvSpPr>
          <p:nvPr>
            <p:ph type="subTitle" idx="1"/>
          </p:nvPr>
        </p:nvSpPr>
        <p:spPr>
          <a:xfrm>
            <a:off x="540544" y="2250280"/>
            <a:ext cx="8062912" cy="4302920"/>
          </a:xfrm>
        </p:spPr>
        <p:txBody>
          <a:bodyPr numCol="2"/>
          <a:lstStyle/>
          <a:p>
            <a:pPr algn="l"/>
            <a:r>
              <a:rPr lang="en-US" dirty="0" smtClean="0"/>
              <a:t>This beach is located in Costa Rica. It’s a small beach. In the day time it’s very quiet, but at night there’s a lot of parties that take place here.</a:t>
            </a:r>
            <a:endParaRPr lang="en-US" dirty="0"/>
          </a:p>
        </p:txBody>
      </p:sp>
      <p:pic>
        <p:nvPicPr>
          <p:cNvPr id="4" name="Picture 3" descr="ce3979ebf5f8f52f_Manzanillo-Costa-Rica_preview.jpg"/>
          <p:cNvPicPr>
            <a:picLocks noChangeAspect="1"/>
          </p:cNvPicPr>
          <p:nvPr/>
        </p:nvPicPr>
        <p:blipFill>
          <a:blip r:embed="rId2" cstate="print"/>
          <a:stretch>
            <a:fillRect/>
          </a:stretch>
        </p:blipFill>
        <p:spPr>
          <a:xfrm>
            <a:off x="4572000" y="2667000"/>
            <a:ext cx="3873500" cy="290864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7. Los </a:t>
            </a:r>
            <a:r>
              <a:rPr lang="en-US" dirty="0" smtClean="0"/>
              <a:t>Roques</a:t>
            </a:r>
            <a:endParaRPr lang="en-US" dirty="0"/>
          </a:p>
        </p:txBody>
      </p:sp>
      <p:sp>
        <p:nvSpPr>
          <p:cNvPr id="3" name="Subtitle 2"/>
          <p:cNvSpPr>
            <a:spLocks noGrp="1"/>
          </p:cNvSpPr>
          <p:nvPr>
            <p:ph type="subTitle" idx="1"/>
          </p:nvPr>
        </p:nvSpPr>
        <p:spPr>
          <a:xfrm>
            <a:off x="540544" y="2250280"/>
            <a:ext cx="8062912" cy="4150520"/>
          </a:xfrm>
        </p:spPr>
        <p:txBody>
          <a:bodyPr numCol="2"/>
          <a:lstStyle/>
          <a:p>
            <a:pPr algn="l"/>
            <a:r>
              <a:rPr lang="en-US" dirty="0" smtClean="0"/>
              <a:t>This beach is located in Venezuela. This beach has crystal clear waters. It’s also a national park with the other beaches around it for it’s beauty.</a:t>
            </a:r>
          </a:p>
          <a:p>
            <a:pPr algn="l"/>
            <a:endParaRPr lang="en-US" dirty="0"/>
          </a:p>
        </p:txBody>
      </p:sp>
      <p:pic>
        <p:nvPicPr>
          <p:cNvPr id="4" name="Picture 3" descr="Los-Roques-Beach-Beach-Vacation-Destination-in-Venezuela-2.jpg"/>
          <p:cNvPicPr>
            <a:picLocks noChangeAspect="1"/>
          </p:cNvPicPr>
          <p:nvPr/>
        </p:nvPicPr>
        <p:blipFill>
          <a:blip r:embed="rId2" cstate="print"/>
          <a:stretch>
            <a:fillRect/>
          </a:stretch>
        </p:blipFill>
        <p:spPr>
          <a:xfrm>
            <a:off x="4648200" y="2819400"/>
            <a:ext cx="3708400" cy="249204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6. San Blas Island </a:t>
            </a:r>
            <a:endParaRPr lang="en-US" dirty="0"/>
          </a:p>
        </p:txBody>
      </p:sp>
      <p:sp>
        <p:nvSpPr>
          <p:cNvPr id="3" name="Subtitle 2"/>
          <p:cNvSpPr>
            <a:spLocks noGrp="1"/>
          </p:cNvSpPr>
          <p:nvPr>
            <p:ph type="subTitle" idx="1"/>
          </p:nvPr>
        </p:nvSpPr>
        <p:spPr>
          <a:xfrm>
            <a:off x="540544" y="2250280"/>
            <a:ext cx="8062912" cy="4150520"/>
          </a:xfrm>
        </p:spPr>
        <p:txBody>
          <a:bodyPr numCol="2">
            <a:normAutofit/>
          </a:bodyPr>
          <a:lstStyle/>
          <a:p>
            <a:pPr algn="l"/>
            <a:r>
              <a:rPr lang="en-US" sz="2400" dirty="0" smtClean="0"/>
              <a:t>These beaches are located in the Panama. These beaches have soft white sand and shallow clear water with plenty of coral reefs makes it the perfect vacation destination.</a:t>
            </a:r>
            <a:endParaRPr lang="en-US" sz="2400" dirty="0"/>
          </a:p>
        </p:txBody>
      </p:sp>
      <p:pic>
        <p:nvPicPr>
          <p:cNvPr id="4" name="Picture 3" descr="SanBlasBeach.jpg"/>
          <p:cNvPicPr>
            <a:picLocks noChangeAspect="1"/>
          </p:cNvPicPr>
          <p:nvPr/>
        </p:nvPicPr>
        <p:blipFill>
          <a:blip r:embed="rId2" cstate="print"/>
          <a:stretch>
            <a:fillRect/>
          </a:stretch>
        </p:blipFill>
        <p:spPr>
          <a:xfrm>
            <a:off x="4572000" y="2895600"/>
            <a:ext cx="3505200" cy="2438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5. Mancora</a:t>
            </a:r>
            <a:endParaRPr lang="en-US" dirty="0"/>
          </a:p>
        </p:txBody>
      </p:sp>
      <p:sp>
        <p:nvSpPr>
          <p:cNvPr id="3" name="Subtitle 2"/>
          <p:cNvSpPr>
            <a:spLocks noGrp="1"/>
          </p:cNvSpPr>
          <p:nvPr>
            <p:ph type="subTitle" idx="1"/>
          </p:nvPr>
        </p:nvSpPr>
        <p:spPr>
          <a:xfrm>
            <a:off x="540544" y="2250280"/>
            <a:ext cx="8062912" cy="4302920"/>
          </a:xfrm>
        </p:spPr>
        <p:txBody>
          <a:bodyPr numCol="2"/>
          <a:lstStyle/>
          <a:p>
            <a:pPr algn="l"/>
            <a:r>
              <a:rPr lang="en-US" dirty="0" smtClean="0"/>
              <a:t>This beach is located in Peru. The main tourist attractions are swimming, surfing, diving, fishing, kite surfing, and many more.</a:t>
            </a:r>
            <a:endParaRPr lang="en-US" dirty="0"/>
          </a:p>
        </p:txBody>
      </p:sp>
      <p:pic>
        <p:nvPicPr>
          <p:cNvPr id="4" name="Picture 3" descr="LAND-ON-THE-HILL-MANCORA-BEACH-331779-1.jpg"/>
          <p:cNvPicPr>
            <a:picLocks noChangeAspect="1"/>
          </p:cNvPicPr>
          <p:nvPr/>
        </p:nvPicPr>
        <p:blipFill>
          <a:blip r:embed="rId2" cstate="print"/>
          <a:stretch>
            <a:fillRect/>
          </a:stretch>
        </p:blipFill>
        <p:spPr>
          <a:xfrm>
            <a:off x="4800600" y="2284412"/>
            <a:ext cx="3505200" cy="274478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4. Manuel Antonio</a:t>
            </a:r>
            <a:endParaRPr lang="en-US" dirty="0"/>
          </a:p>
        </p:txBody>
      </p:sp>
      <p:sp>
        <p:nvSpPr>
          <p:cNvPr id="3" name="Subtitle 2"/>
          <p:cNvSpPr>
            <a:spLocks noGrp="1"/>
          </p:cNvSpPr>
          <p:nvPr>
            <p:ph type="subTitle" idx="1"/>
          </p:nvPr>
        </p:nvSpPr>
        <p:spPr>
          <a:xfrm>
            <a:off x="540544" y="2250280"/>
            <a:ext cx="8062912" cy="4226720"/>
          </a:xfrm>
        </p:spPr>
        <p:txBody>
          <a:bodyPr numCol="2"/>
          <a:lstStyle/>
          <a:p>
            <a:pPr algn="l"/>
            <a:r>
              <a:rPr lang="en-US" dirty="0" smtClean="0"/>
              <a:t>This beach is located in Costa Rica. It is the most popular beach in Costa Rica. It is the smallest of Costa Rica’s twenty national parks.</a:t>
            </a:r>
            <a:endParaRPr lang="en-US" dirty="0"/>
          </a:p>
        </p:txBody>
      </p:sp>
      <p:pic>
        <p:nvPicPr>
          <p:cNvPr id="4" name="Picture 3" descr="manuel-antonio.jpg"/>
          <p:cNvPicPr>
            <a:picLocks noChangeAspect="1"/>
          </p:cNvPicPr>
          <p:nvPr/>
        </p:nvPicPr>
        <p:blipFill>
          <a:blip r:embed="rId2" cstate="print"/>
          <a:stretch>
            <a:fillRect/>
          </a:stretch>
        </p:blipFill>
        <p:spPr>
          <a:xfrm>
            <a:off x="4724400" y="2667000"/>
            <a:ext cx="4005188" cy="2819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3. Rio de Janeiro </a:t>
            </a:r>
            <a:endParaRPr lang="en-US" dirty="0"/>
          </a:p>
        </p:txBody>
      </p:sp>
      <p:sp>
        <p:nvSpPr>
          <p:cNvPr id="3" name="Subtitle 2"/>
          <p:cNvSpPr>
            <a:spLocks noGrp="1"/>
          </p:cNvSpPr>
          <p:nvPr>
            <p:ph type="subTitle" idx="1"/>
          </p:nvPr>
        </p:nvSpPr>
        <p:spPr>
          <a:xfrm>
            <a:off x="540544" y="2250280"/>
            <a:ext cx="8062912" cy="4379120"/>
          </a:xfrm>
        </p:spPr>
        <p:txBody>
          <a:bodyPr numCol="2">
            <a:normAutofit/>
          </a:bodyPr>
          <a:lstStyle/>
          <a:p>
            <a:pPr algn="l"/>
            <a:r>
              <a:rPr lang="en-US" sz="2400" dirty="0" smtClean="0"/>
              <a:t>This beach is located in Brazil. The beaches here are well known through out the world. The best day to visit here is on Sunday because they close part of the main avenue by the beach walk for cars but not for bicycles.</a:t>
            </a:r>
            <a:endParaRPr lang="en-US" sz="2400" dirty="0"/>
          </a:p>
        </p:txBody>
      </p:sp>
      <p:pic>
        <p:nvPicPr>
          <p:cNvPr id="4" name="Picture 3" descr="rio_de_janeiro_05.jpg"/>
          <p:cNvPicPr>
            <a:picLocks noChangeAspect="1"/>
          </p:cNvPicPr>
          <p:nvPr/>
        </p:nvPicPr>
        <p:blipFill>
          <a:blip r:embed="rId2" cstate="print"/>
          <a:stretch>
            <a:fillRect/>
          </a:stretch>
        </p:blipFill>
        <p:spPr>
          <a:xfrm>
            <a:off x="4419600" y="2819400"/>
            <a:ext cx="4145389" cy="2689683"/>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173</TotalTime>
  <Words>360</Words>
  <Application>Microsoft Office PowerPoint</Application>
  <PresentationFormat>On-screen Show (4:3)</PresentationFormat>
  <Paragraphs>24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Verve</vt:lpstr>
      <vt:lpstr>Top 10 beaches to visit in South America</vt:lpstr>
      <vt:lpstr>10. Montanita </vt:lpstr>
      <vt:lpstr>9. Tela</vt:lpstr>
      <vt:lpstr>8. Manzanillo</vt:lpstr>
      <vt:lpstr>7. Los Roques</vt:lpstr>
      <vt:lpstr>6. San Blas Island </vt:lpstr>
      <vt:lpstr>5. Mancora</vt:lpstr>
      <vt:lpstr>4. Manuel Antonio</vt:lpstr>
      <vt:lpstr>3. Rio de Janeiro </vt:lpstr>
      <vt:lpstr>2. Fernando de Noronha</vt:lpstr>
      <vt:lpstr>1. Parque Nacional Tayrona</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10 beaches to visit in South America</dc:title>
  <dc:creator>HP Authorized Customer</dc:creator>
  <cp:lastModifiedBy>HP Authorized Customer</cp:lastModifiedBy>
  <cp:revision>19</cp:revision>
  <dcterms:created xsi:type="dcterms:W3CDTF">2011-02-09T23:48:17Z</dcterms:created>
  <dcterms:modified xsi:type="dcterms:W3CDTF">2011-02-12T20:51:03Z</dcterms:modified>
</cp:coreProperties>
</file>