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244A5-5EA2-483A-B0D6-6882FD1789E4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F663-E942-4DA5-8550-46464C6CD17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244A5-5EA2-483A-B0D6-6882FD1789E4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F663-E942-4DA5-8550-46464C6CD1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244A5-5EA2-483A-B0D6-6882FD1789E4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F663-E942-4DA5-8550-46464C6CD1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244A5-5EA2-483A-B0D6-6882FD1789E4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F663-E942-4DA5-8550-46464C6CD1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244A5-5EA2-483A-B0D6-6882FD1789E4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63CF663-E942-4DA5-8550-46464C6CD17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244A5-5EA2-483A-B0D6-6882FD1789E4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F663-E942-4DA5-8550-46464C6CD1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244A5-5EA2-483A-B0D6-6882FD1789E4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F663-E942-4DA5-8550-46464C6CD1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244A5-5EA2-483A-B0D6-6882FD1789E4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F663-E942-4DA5-8550-46464C6CD1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244A5-5EA2-483A-B0D6-6882FD1789E4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F663-E942-4DA5-8550-46464C6CD1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244A5-5EA2-483A-B0D6-6882FD1789E4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F663-E942-4DA5-8550-46464C6CD1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244A5-5EA2-483A-B0D6-6882FD1789E4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F663-E942-4DA5-8550-46464C6CD1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F5244A5-5EA2-483A-B0D6-6882FD1789E4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63CF663-E942-4DA5-8550-46464C6CD17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Tourism in Mexico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Brett Pederson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88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Cancun, Mexico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Cancun is a big tourist attractions because of it’s beaches.</a:t>
            </a:r>
          </a:p>
          <a:p>
            <a:r>
              <a:rPr lang="en-US" dirty="0" smtClean="0"/>
              <a:t>Cancun is great for water sports like boating and jet-skiing.</a:t>
            </a:r>
            <a:endParaRPr lang="en-US" dirty="0"/>
          </a:p>
        </p:txBody>
      </p:sp>
      <p:pic>
        <p:nvPicPr>
          <p:cNvPr id="1026" name="Picture 2" descr="http://mexicoinstitute.files.wordpress.com/2009/05/800px-cancun_beac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267" y="3733800"/>
            <a:ext cx="32512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555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Mexico 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Mexico City is Mexico’s capital. </a:t>
            </a:r>
          </a:p>
          <a:p>
            <a:r>
              <a:rPr lang="en-US" dirty="0" smtClean="0"/>
              <a:t>The population is around 9 million people.</a:t>
            </a:r>
          </a:p>
          <a:p>
            <a:r>
              <a:rPr lang="en-US" dirty="0" smtClean="0"/>
              <a:t>Many tourists like to travel here to see the big city.</a:t>
            </a:r>
            <a:endParaRPr lang="en-US" dirty="0"/>
          </a:p>
        </p:txBody>
      </p:sp>
      <p:pic>
        <p:nvPicPr>
          <p:cNvPr id="2050" name="Picture 2" descr="http://www.overseaspropertymall.com/wp-content/uploads/2007/07/panama-city-skyli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1308" y="3581400"/>
            <a:ext cx="4229100" cy="2875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649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Weather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tourists are from the north. </a:t>
            </a:r>
          </a:p>
          <a:p>
            <a:r>
              <a:rPr lang="en-US" dirty="0" smtClean="0"/>
              <a:t>They come to Mexico for it’s warm weather.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53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Soccer Games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/>
              <a:t>Many people go to Mexico to watch or play soccer.</a:t>
            </a:r>
          </a:p>
          <a:p>
            <a:pPr marL="137160" indent="0">
              <a:buNone/>
            </a:pPr>
            <a:r>
              <a:rPr lang="en-US" dirty="0" smtClean="0"/>
              <a:t>Soccer is Mexico’s favorite sport.</a:t>
            </a:r>
          </a:p>
          <a:p>
            <a:pPr marL="137160" indent="0">
              <a:buNone/>
            </a:pPr>
            <a:r>
              <a:rPr lang="en-US" dirty="0" smtClean="0"/>
              <a:t>Almost everyone in Mexico follows or plays soccer.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9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Mexico is known for it’s many beautiful beaches.</a:t>
            </a:r>
          </a:p>
          <a:p>
            <a:r>
              <a:rPr lang="en-US" dirty="0" smtClean="0"/>
              <a:t>Most fancy resorts are on the beaches.</a:t>
            </a:r>
            <a:endParaRPr lang="en-US" dirty="0"/>
          </a:p>
        </p:txBody>
      </p:sp>
      <p:pic>
        <p:nvPicPr>
          <p:cNvPr id="3074" name="Picture 2" descr="http://www.1-mexico.com/beach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505200"/>
            <a:ext cx="34290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top-things-to-do.com/mexico/cancun/cancun-mexic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190875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033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41</TotalTime>
  <Words>124</Words>
  <Application>Microsoft Office PowerPoint</Application>
  <PresentationFormat>On-screen Show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Tourism in Mexico</vt:lpstr>
      <vt:lpstr>Cancun, Mexico</vt:lpstr>
      <vt:lpstr>Mexico City</vt:lpstr>
      <vt:lpstr>The Weather</vt:lpstr>
      <vt:lpstr>Soccer Games</vt:lpstr>
      <vt:lpstr>Beaches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Latin-American attractions</dc:title>
  <dc:creator>Owner</dc:creator>
  <cp:lastModifiedBy>Owner</cp:lastModifiedBy>
  <cp:revision>4</cp:revision>
  <dcterms:created xsi:type="dcterms:W3CDTF">2011-03-22T00:08:35Z</dcterms:created>
  <dcterms:modified xsi:type="dcterms:W3CDTF">2011-03-22T00:50:27Z</dcterms:modified>
</cp:coreProperties>
</file>