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48FE7B-1BCC-4514-9339-D64AC2194342}" type="datetimeFigureOut">
              <a:rPr lang="en-US" smtClean="0"/>
              <a:pPr/>
              <a:t>5/4/2011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FBB9F55-6F56-44E4-A838-FBA0D09DE4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rafficking_of_children" TargetMode="External"/><Relationship Id="rId2" Type="http://schemas.openxmlformats.org/officeDocument/2006/relationships/hyperlink" Target="http://www.unicef.org/protection/index_exploita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ttymccormick.com/index.php?mode=objectlist&amp;section_id=111&amp;object_id=16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Trafficking children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Courtney Mueller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Relation to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In the book </a:t>
            </a:r>
            <a:r>
              <a:rPr lang="en-US" i="1" dirty="0" smtClean="0"/>
              <a:t>Sold</a:t>
            </a:r>
            <a:r>
              <a:rPr lang="en-US" dirty="0" smtClean="0"/>
              <a:t> by Patricia McCormick, </a:t>
            </a:r>
            <a:r>
              <a:rPr lang="en-US" dirty="0" err="1" smtClean="0"/>
              <a:t>Lakshmi</a:t>
            </a:r>
            <a:r>
              <a:rPr lang="en-US" dirty="0" smtClean="0"/>
              <a:t> is a 13 year old girl who gets sold and has to go to a “happiness house”. She is forced to be a prostitute so she can raise enough money for her family back at home.  </a:t>
            </a:r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Trafficking children is a form of human trafficking. It is defined as the recruitment, transportation, transfer, harboring, or receiving of children for exploitation.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Trafficking children is a global problem affecting large numbers of children. Some estimates have as many as 1.2 million children being trafficked every year. It is linked with criminal activity and corruption. </a:t>
            </a:r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Trafficking children always violates the child’s right to grow up in with their family. Children who have been trafficked face a range of dangers, including violence and sexual abuse. Trafficked children are even arrested and called as illegal aliens.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Patricia McCormick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Patricia McCormick </a:t>
            </a:r>
            <a:r>
              <a:rPr lang="en-US" dirty="0" smtClean="0"/>
              <a:t>grew up in a rather bland suburban </a:t>
            </a:r>
            <a:r>
              <a:rPr lang="en-US" dirty="0" smtClean="0"/>
              <a:t>development.</a:t>
            </a:r>
          </a:p>
          <a:p>
            <a:r>
              <a:rPr lang="en-US" dirty="0" smtClean="0"/>
              <a:t>She went to </a:t>
            </a:r>
            <a:r>
              <a:rPr lang="en-US" dirty="0" smtClean="0"/>
              <a:t>Rosemont </a:t>
            </a:r>
            <a:r>
              <a:rPr lang="en-US" dirty="0" smtClean="0"/>
              <a:t>College </a:t>
            </a:r>
            <a:r>
              <a:rPr lang="en-US" dirty="0" smtClean="0"/>
              <a:t>in 1978.</a:t>
            </a:r>
          </a:p>
          <a:p>
            <a:r>
              <a:rPr lang="en-US" dirty="0" smtClean="0"/>
              <a:t>She wrote the books </a:t>
            </a:r>
            <a:r>
              <a:rPr lang="en-US" i="1" dirty="0" smtClean="0"/>
              <a:t>Purple Heart, Cut, Sold</a:t>
            </a:r>
            <a:r>
              <a:rPr lang="en-US" dirty="0" smtClean="0"/>
              <a:t>, and </a:t>
            </a:r>
            <a:r>
              <a:rPr lang="en-US" i="1" dirty="0" smtClean="0"/>
              <a:t>My Brothers Keeper.</a:t>
            </a:r>
          </a:p>
          <a:p>
            <a:r>
              <a:rPr lang="en-US" dirty="0" smtClean="0"/>
              <a:t>She has won many awards.</a:t>
            </a:r>
          </a:p>
          <a:p>
            <a:r>
              <a:rPr lang="en-US" dirty="0" smtClean="0"/>
              <a:t>She has 2 children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lobalroamink.com/images/articlephotos/bravenewworld/Patricia_McCormick_Headsh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3886200" cy="56116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381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Patricia McCormick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http://www.unicef.org/protection/index_exploitation.html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en.wikipedia.org/wiki/Trafficking_of_children</a:t>
            </a:r>
            <a:endParaRPr lang="en-US" dirty="0" smtClean="0"/>
          </a:p>
          <a:p>
            <a:r>
              <a:rPr lang="en-US" smtClean="0">
                <a:hlinkClick r:id="rId4"/>
              </a:rPr>
              <a:t>http</a:t>
            </a:r>
            <a:r>
              <a:rPr lang="en-US" smtClean="0">
                <a:hlinkClick r:id="rId4"/>
              </a:rPr>
              <a:t>://</a:t>
            </a:r>
            <a:r>
              <a:rPr lang="en-US" smtClean="0">
                <a:hlinkClick r:id="rId4"/>
              </a:rPr>
              <a:t>www.pattymccormick.com/index.php?mode=objectlist&amp;section_id=111&amp;object_id=166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Flow">
      <a:dk1>
        <a:sysClr val="windowText" lastClr="000000"/>
      </a:dk1>
      <a:lt1>
        <a:sysClr val="window" lastClr="D8D0C8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58</TotalTime>
  <Words>80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Trafficking children</vt:lpstr>
      <vt:lpstr>   Relation to the story</vt:lpstr>
      <vt:lpstr>    What is it?</vt:lpstr>
      <vt:lpstr>   Facts</vt:lpstr>
      <vt:lpstr>   Facts</vt:lpstr>
      <vt:lpstr>Patricia McCormick</vt:lpstr>
      <vt:lpstr>Slide 7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Trafficking children</dc:title>
  <dc:creator>954296</dc:creator>
  <cp:lastModifiedBy>954296</cp:lastModifiedBy>
  <cp:revision>7</cp:revision>
  <dcterms:created xsi:type="dcterms:W3CDTF">2011-04-14T18:29:35Z</dcterms:created>
  <dcterms:modified xsi:type="dcterms:W3CDTF">2011-05-04T19:36:32Z</dcterms:modified>
</cp:coreProperties>
</file>