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FE2858E-372D-442F-B844-A5FAE9A6B19E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00A8595-A1D8-41AD-812F-F88CE4B65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7C9FD-4A10-47CA-98FD-24A541BAC79A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A52D5-6936-4406-9A41-5F9910F8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158D7-D479-4577-BAEB-650485968EAE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FFCA0-021A-4C3E-A5F5-0E3E120C9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FCC15-DD96-4C6F-8400-FE9D9D542387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F28E-0605-4DE1-A53A-0C05C1286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52ACF-F067-41B4-B4A8-CF026C9749F8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68C52F-6F00-4802-865D-E03820A98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66997C-63BF-4D01-8456-1FAA16802A63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E2A41D-22BE-4F05-9708-6E97D4AB4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CFF4F2-FF09-48B4-B1E4-F438D2C775BC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C4E068-49A5-44BA-AC02-BDBC6A97E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59F1-48ED-4AAD-9226-A5FCA871CC22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CD4AF-0631-4D5D-9F7A-EA47B3F9D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17B56-2EF3-4974-A495-8774779A03C5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500DB06-2F18-476E-9415-DC8218255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B39D8-6CEC-4702-A496-9BA9BDCD7CBC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DCF8F-486F-4084-A2D6-B60E6DE58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1C651D-98B2-4609-9099-BE53D4FABFA6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FC4FE192-6C6C-4649-978F-5E97A1704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4A22911-9B97-453C-8CD5-3B5AA1DA7668}" type="datetimeFigureOut">
              <a:rPr lang="en-US"/>
              <a:pPr>
                <a:defRPr/>
              </a:pPr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258B837-98AF-4E47-A61E-065ACC896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69" r:id="rId8"/>
    <p:sldLayoutId id="2147483677" r:id="rId9"/>
    <p:sldLayoutId id="2147483668" r:id="rId10"/>
    <p:sldLayoutId id="2147483678" r:id="rId11"/>
  </p:sldLayoutIdLst>
  <p:transition>
    <p:dissolve/>
  </p:transition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lanetware.com/tourist-attractions-/trinidad-and-tobago-tri-tri-tt.htm" TargetMode="External"/><Relationship Id="rId3" Type="http://schemas.openxmlformats.org/officeDocument/2006/relationships/hyperlink" Target="http://www.fantasticfiction.co.uk/countries/trinidad.htm" TargetMode="External"/><Relationship Id="rId7" Type="http://schemas.openxmlformats.org/officeDocument/2006/relationships/hyperlink" Target="http://www.infoplease.com/ipa/A0108046.html" TargetMode="External"/><Relationship Id="rId2" Type="http://schemas.openxmlformats.org/officeDocument/2006/relationships/hyperlink" Target="http://www.seeturtles.org/915/leatherback-turtl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.wikipedia.org/wiki/Geography_of_Trinidad_and_Tobago" TargetMode="External"/><Relationship Id="rId5" Type="http://schemas.openxmlformats.org/officeDocument/2006/relationships/hyperlink" Target="http://www.geonames.org/TT/largest-cities-in-trinidad-andtobago.htm" TargetMode="External"/><Relationship Id="rId10" Type="http://schemas.openxmlformats.org/officeDocument/2006/relationships/hyperlink" Target="http://en.wikipedia.org/wiki/Crab-eating_Raccoon" TargetMode="External"/><Relationship Id="rId4" Type="http://schemas.openxmlformats.org/officeDocument/2006/relationships/hyperlink" Target="http://www.state.gov/r/pa/ei/bgn/35638.htm" TargetMode="External"/><Relationship Id="rId9" Type="http://schemas.openxmlformats.org/officeDocument/2006/relationships/hyperlink" Target="http://www.mapsofworld.com/trinidad-and-tobago/geography/animal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farm5.static.flickr.com/4070/5082540336_f361bb8eb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media-cdn.tripadvisor.com/media/photo-s/01/23/1c/3e/waterloo-temple.jpg&amp;imgrefurl=http://www.tripadvisor.com/LocationPhotos-g147389-Port_of_Spain_Trinidad_Trinidad_and_Tobago.html&amp;usg=__uDdp32_m5JrYVYrvokrgDAgfme4=&amp;h=412&amp;w=550&amp;sz=28&amp;hl=en&amp;start=1&amp;zoom=1&amp;itbs=1&amp;tbnid=qGqhP9glOxXrZM:&amp;tbnh=100&amp;tbnw=133&amp;prev=/images?q=trinidad+waterloo&amp;hl=en&amp;safe=active&amp;gbv=2&amp;ndsp=20&amp;tbs=isch:1&amp;ei=-6xJTajTBIGBlAea1u3uDw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ww.cvent.com/en/destination-guide/trinidad-tobago/images/asa-wright-nature-centre-lodge-lg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Trinidad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r>
              <a:rPr lang="en-US" smtClean="0"/>
              <a:t>By Sara Peterson and Megan Brennan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Bibliography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1600" dirty="0" smtClean="0">
                <a:hlinkClick r:id="rId2"/>
              </a:rPr>
              <a:t>www.seeturtles.org/915/leatherback-turtle.htm</a:t>
            </a:r>
            <a:endParaRPr lang="en-US" sz="1600" dirty="0" smtClean="0"/>
          </a:p>
          <a:p>
            <a:r>
              <a:rPr lang="en-US" sz="1600" dirty="0" smtClean="0">
                <a:hlinkClick r:id="rId3"/>
              </a:rPr>
              <a:t>www.fantasticfiction.co.uk/countries/trinidad.htm</a:t>
            </a:r>
            <a:endParaRPr lang="en-US" sz="1600" dirty="0" smtClean="0"/>
          </a:p>
          <a:p>
            <a:r>
              <a:rPr lang="en-US" sz="1600" dirty="0" smtClean="0">
                <a:hlinkClick r:id="rId4"/>
              </a:rPr>
              <a:t>www.state.gov/r/pa/ei/bgn/35638.htm</a:t>
            </a:r>
            <a:endParaRPr lang="en-US" sz="1600" dirty="0" smtClean="0"/>
          </a:p>
          <a:p>
            <a:r>
              <a:rPr lang="en-US" sz="1600" dirty="0" smtClean="0">
                <a:hlinkClick r:id="rId5"/>
              </a:rPr>
              <a:t>www.geonames.org/TT/largest-cities-in-trinidad-andtobago.htm</a:t>
            </a:r>
            <a:endParaRPr lang="en-US" sz="1600" dirty="0" smtClean="0"/>
          </a:p>
          <a:p>
            <a:r>
              <a:rPr lang="en-US" sz="1600" dirty="0" smtClean="0">
                <a:hlinkClick r:id="rId6"/>
              </a:rPr>
              <a:t>http://www.en.wikipedia.org/wiki/Geography_of_Trinidad_and_Tobago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http://www.infoplease.com/ipa/A0108046.html</a:t>
            </a:r>
            <a:endParaRPr lang="en-US" sz="1600" dirty="0" smtClean="0"/>
          </a:p>
          <a:p>
            <a:r>
              <a:rPr lang="en-US" sz="1600" dirty="0" smtClean="0">
                <a:hlinkClick r:id="rId8"/>
              </a:rPr>
              <a:t>http://www.planetware.com/tourist-attractions-/trinidad-and-tobago-tri-tri-tt.htm</a:t>
            </a:r>
            <a:endParaRPr lang="en-US" sz="1600" dirty="0" smtClean="0"/>
          </a:p>
          <a:p>
            <a:r>
              <a:rPr lang="en-US" sz="1600" dirty="0" smtClean="0">
                <a:hlinkClick r:id="rId9"/>
              </a:rPr>
              <a:t>http://www.mapsofworld.com/trinidad-and-tobago/geography/animal.html</a:t>
            </a:r>
            <a:endParaRPr lang="en-US" sz="1600" dirty="0" smtClean="0"/>
          </a:p>
          <a:p>
            <a:r>
              <a:rPr lang="en-US" sz="1600" dirty="0" smtClean="0">
                <a:hlinkClick r:id="rId10"/>
              </a:rPr>
              <a:t>http://en.wikipedia.org/wiki/Crab-eating_Raccoon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Animals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/>
              <a:t>Leatherback turtle-largest on Earth</a:t>
            </a:r>
          </a:p>
          <a:p>
            <a:r>
              <a:rPr lang="en-US" dirty="0" smtClean="0"/>
              <a:t>West Indian Manatee- on average			     </a:t>
            </a:r>
            <a:r>
              <a:rPr lang="en-US" sz="2900" dirty="0" smtClean="0"/>
              <a:t>3 meters long</a:t>
            </a:r>
          </a:p>
          <a:p>
            <a:r>
              <a:rPr lang="en-US" dirty="0" smtClean="0"/>
              <a:t>Crab-eating Raccoon-1250mm long</a:t>
            </a:r>
            <a:endParaRPr lang="en-US" sz="2900" dirty="0" smtClean="0"/>
          </a:p>
          <a:p>
            <a:endParaRPr lang="en-US" sz="2900" dirty="0" smtClean="0"/>
          </a:p>
          <a:p>
            <a:pPr lvl="4">
              <a:buNone/>
            </a:pPr>
            <a:endParaRPr lang="en-US" sz="2900" dirty="0" smtClean="0"/>
          </a:p>
          <a:p>
            <a:pPr lvl="4">
              <a:buNone/>
            </a:pPr>
            <a:endParaRPr lang="en-US" sz="2900" dirty="0" smtClean="0"/>
          </a:p>
          <a:p>
            <a:pPr lvl="4">
              <a:buNone/>
            </a:pPr>
            <a:endParaRPr lang="en-US" sz="2900" dirty="0" smtClean="0"/>
          </a:p>
          <a:p>
            <a:pPr lvl="4">
              <a:buNone/>
            </a:pPr>
            <a:endParaRPr lang="en-US" dirty="0" smtClean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4191000"/>
            <a:ext cx="3205114" cy="2286000"/>
          </a:xfrm>
          <a:prstGeom prst="rect">
            <a:avLst/>
          </a:prstGeom>
        </p:spPr>
      </p:pic>
      <p:pic>
        <p:nvPicPr>
          <p:cNvPr id="5" name="Picture 4" descr="Q1RFCAQ0LIA6CAIBAB6TCAB7G96OCAET365ICAM309TJCAQ1AGG6CAEC7FRDCA18636GCAAXCHWZCAQVOG2LCAQGNFRFCAVT1F30CAL4FRT7CABTSZFZCAZCN5TNCAHA2S7QCAZMHWSKCA40TUHXCA4Y4M8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2362200"/>
            <a:ext cx="2514600" cy="1669529"/>
          </a:xfrm>
          <a:prstGeom prst="rect">
            <a:avLst/>
          </a:prstGeom>
        </p:spPr>
      </p:pic>
      <p:pic>
        <p:nvPicPr>
          <p:cNvPr id="6" name="Picture 5" descr="DGB8CAIPTNLKCAGJNF1RCAM7FN3KCAPKEM1RCA8YY652CA3QK23OCAD5RSGYCAVBPYBECAABJMLGCAN67ROCCAXCH6BHCA7XU0UXCA4F9YUSCACV7KNRCAK9LO0DCAM7T3OQCAOM4JHJCAAE3T3PCAB94N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284980"/>
            <a:ext cx="2679000" cy="22682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Authors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/>
              <a:t>Samuel </a:t>
            </a:r>
            <a:r>
              <a:rPr lang="en-US" dirty="0" err="1" smtClean="0"/>
              <a:t>Selvon</a:t>
            </a:r>
            <a:r>
              <a:rPr lang="en-US" dirty="0" smtClean="0"/>
              <a:t>-</a:t>
            </a:r>
            <a:r>
              <a:rPr lang="en-US" u="sng" dirty="0" smtClean="0"/>
              <a:t>Ways of Sunlight</a:t>
            </a:r>
            <a:endParaRPr lang="en-US" dirty="0" smtClean="0"/>
          </a:p>
          <a:p>
            <a:r>
              <a:rPr lang="en-US" dirty="0" smtClean="0"/>
              <a:t>Shiva </a:t>
            </a:r>
            <a:r>
              <a:rPr lang="en-US" dirty="0" err="1" smtClean="0"/>
              <a:t>Naipul</a:t>
            </a:r>
            <a:r>
              <a:rPr lang="en-US" dirty="0" smtClean="0"/>
              <a:t>-</a:t>
            </a:r>
            <a:r>
              <a:rPr lang="en-US" u="sng" dirty="0" smtClean="0"/>
              <a:t>Beyond the Dragon’s Mouth</a:t>
            </a:r>
            <a:endParaRPr lang="en-US" dirty="0" smtClean="0"/>
          </a:p>
          <a:p>
            <a:r>
              <a:rPr lang="en-US" dirty="0" smtClean="0"/>
              <a:t>Earl Lovelace-</a:t>
            </a:r>
            <a:r>
              <a:rPr lang="en-US" u="sng" dirty="0" smtClean="0"/>
              <a:t>Salt</a:t>
            </a:r>
            <a:endParaRPr lang="en-US" dirty="0" smtClean="0"/>
          </a:p>
        </p:txBody>
      </p:sp>
      <p:pic>
        <p:nvPicPr>
          <p:cNvPr id="4" name="Picture 3" descr="Z2HFCAAX1T72CAH35SN9CANMRWIZCASZN2JLCAJ8AJNWCAI2ZJP3CA8T2JIUCA2A6P14CAVOGLZACA5F5FYCCAK93FBHCARJ7HIACAFFH2J5CA4K9QAACABN9K2LCAN2M5E9CA0LC75YCA2WLU7NCADRO7K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733800"/>
            <a:ext cx="1385807" cy="2209800"/>
          </a:xfrm>
          <a:prstGeom prst="rect">
            <a:avLst/>
          </a:prstGeom>
        </p:spPr>
      </p:pic>
      <p:pic>
        <p:nvPicPr>
          <p:cNvPr id="5" name="Picture 4" descr="4KFCCAAI60IOCAEWMXB1CA4I1E1GCA7NGPRSCAPDGLNJCA8N5Z3OCANDW8CPCAF03Q7SCAZ1E3PLCA8I03KJCAP59E5GCAR93O3MCA426IN3CAC0JPLQCA8Y74YACA3JYTPSCAG4LSBQCAY8BK02CAFXVL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657600"/>
            <a:ext cx="2209800" cy="2209800"/>
          </a:xfrm>
          <a:prstGeom prst="rect">
            <a:avLst/>
          </a:prstGeom>
        </p:spPr>
      </p:pic>
      <p:pic>
        <p:nvPicPr>
          <p:cNvPr id="6" name="Picture 5" descr="C5QDCA5D30URCA0GFOG3CANW2ATACAZB16N6CALA6B3ZCACEK8SICAOWNS9OCA44TDVRCAEM01QSCAG2JLR9CATJEKHFCALM11YTCAFYHWVZCALZ2ASBCAG7FLRICA3LV25GCA48JYTXCA3QKG9OCA65295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37338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Government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/>
              <a:t>Parliamentary democracy</a:t>
            </a:r>
          </a:p>
          <a:p>
            <a:r>
              <a:rPr lang="en-US" dirty="0" smtClean="0"/>
              <a:t>President(chief of state) and Prime Minister</a:t>
            </a:r>
          </a:p>
          <a:p>
            <a:r>
              <a:rPr lang="en-US" dirty="0" smtClean="0"/>
              <a:t>3 branches of government</a:t>
            </a:r>
          </a:p>
          <a:p>
            <a:r>
              <a:rPr lang="en-US" dirty="0" smtClean="0"/>
              <a:t>Highest court of appeal is the Privy Council in London</a:t>
            </a:r>
          </a:p>
          <a:p>
            <a:r>
              <a:rPr lang="en-US" dirty="0" smtClean="0"/>
              <a:t>People don’t get to elect president, they elect people who elect the president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Large Cities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153400" cy="4495800"/>
          </a:xfrm>
        </p:spPr>
        <p:txBody>
          <a:bodyPr/>
          <a:lstStyle/>
          <a:p>
            <a:r>
              <a:rPr lang="en-US" dirty="0" err="1" smtClean="0"/>
              <a:t>Chaguanas</a:t>
            </a:r>
            <a:r>
              <a:rPr lang="en-US" dirty="0" smtClean="0"/>
              <a:t>, </a:t>
            </a:r>
            <a:r>
              <a:rPr lang="en-US" dirty="0" err="1" smtClean="0"/>
              <a:t>Chaguanas</a:t>
            </a:r>
            <a:r>
              <a:rPr lang="en-US" dirty="0" smtClean="0"/>
              <a:t>	67,433</a:t>
            </a:r>
          </a:p>
          <a:p>
            <a:r>
              <a:rPr lang="en-US" dirty="0" smtClean="0"/>
              <a:t>Mon Repos, San Fernando	56,380</a:t>
            </a:r>
          </a:p>
          <a:p>
            <a:r>
              <a:rPr lang="en-US" dirty="0" smtClean="0"/>
              <a:t>San Fernando, San Fernando	55,419</a:t>
            </a:r>
          </a:p>
        </p:txBody>
      </p:sp>
      <p:pic>
        <p:nvPicPr>
          <p:cNvPr id="4" name="Picture 3" descr="AVO1CA2T4PBFCANYROFJCA8F5AE0CA8S4X0LCANZTZEHCAIC9S21CAZTWG13CA3FKUYJCAWT3N5LCA5I6DLPCAFG38WWCAIULNEPCARRF96RCAGDPAXUCARJKV5UCA3V7R1UCADUKHAQCAOO69SACA4SXXE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4419600"/>
            <a:ext cx="3048000" cy="1490136"/>
          </a:xfrm>
          <a:prstGeom prst="rect">
            <a:avLst/>
          </a:prstGeom>
        </p:spPr>
      </p:pic>
      <p:pic>
        <p:nvPicPr>
          <p:cNvPr id="5" name="Picture 4" descr="5JN4CAOJKR7GCAYJM69VCATQ4ERHCASQPW23CAJJIMK2CATJWTC1CA3CXUAVCA2A8YO8CA14BGINCAR5N5PPCATH4TM8CA70VS9ICAY0V53YCA3I1TF8CA565E39CAMN9820CAAIVHBXCA8ORPPSCAB2Z7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038600"/>
            <a:ext cx="2528761" cy="1905000"/>
          </a:xfrm>
          <a:prstGeom prst="rect">
            <a:avLst/>
          </a:prstGeom>
        </p:spPr>
      </p:pic>
      <p:pic>
        <p:nvPicPr>
          <p:cNvPr id="6" name="Picture 5" descr="IDA7CA93FZNWCA83BDU3CAIPGD0SCA9ZE00VCAFBBHRICA4PCOBZCALQMN74CA9UN36CCALJ3G0JCAY9C7BOCA5ZIXTWCA22E7FFCA0HBCSVCA0KPMTLCAXJ6M6MCA4IT3IYCAPN14CHCAHWMQC5CAJT0JK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4114800"/>
            <a:ext cx="2381250" cy="1905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Geography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en-US" dirty="0" smtClean="0"/>
              <a:t>Has 3 mountain ranges: northern, central, and southern</a:t>
            </a:r>
          </a:p>
          <a:p>
            <a:r>
              <a:rPr lang="en-US" dirty="0" smtClean="0"/>
              <a:t>The highest point is El Cerro de </a:t>
            </a:r>
            <a:r>
              <a:rPr lang="en-US" dirty="0" err="1" smtClean="0"/>
              <a:t>Aripo</a:t>
            </a:r>
            <a:r>
              <a:rPr lang="en-US" dirty="0" smtClean="0"/>
              <a:t> at 940 meters</a:t>
            </a:r>
          </a:p>
          <a:p>
            <a:r>
              <a:rPr lang="en-US" dirty="0" smtClean="0"/>
              <a:t>The longest river is </a:t>
            </a:r>
            <a:r>
              <a:rPr lang="en-US" dirty="0" err="1" smtClean="0"/>
              <a:t>Ortoire</a:t>
            </a:r>
            <a:r>
              <a:rPr lang="en-US" dirty="0" smtClean="0"/>
              <a:t> River, 50 kilometers long</a:t>
            </a:r>
          </a:p>
          <a:p>
            <a:r>
              <a:rPr lang="en-US" dirty="0" smtClean="0"/>
              <a:t>Volcanic in origin, but has no active volcanoes</a:t>
            </a:r>
          </a:p>
        </p:txBody>
      </p:sp>
      <p:pic>
        <p:nvPicPr>
          <p:cNvPr id="4" name="Picture 3" descr="Y8CNCANDRZ4HCA9LG93ACAFUSMTVCA4X3WJSCAB1079SCAA7HRVMCASDS64RCAJ9OU3YCAZ721IHCALIIDJCCAGPOZVRCADWEPACCAT31ZRCCAWBKLZCCALVGVKZCAKS0FRFCAKAAIULCAJQ3925CAHOAF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4343400"/>
            <a:ext cx="2438400" cy="23733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Tourist Attractions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en-US" dirty="0" smtClean="0"/>
              <a:t>Port of Spain: National Museum and Art Gallery</a:t>
            </a:r>
          </a:p>
          <a:p>
            <a:r>
              <a:rPr lang="en-US" dirty="0" err="1" smtClean="0"/>
              <a:t>Asa</a:t>
            </a:r>
            <a:r>
              <a:rPr lang="en-US" dirty="0" smtClean="0"/>
              <a:t> Wright Nature Centre and Lodge</a:t>
            </a:r>
          </a:p>
          <a:p>
            <a:r>
              <a:rPr lang="en-US" dirty="0" smtClean="0"/>
              <a:t>Waterloo-Hindu Temple in the Sea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000" dirty="0" smtClean="0"/>
              <a:t>National Museum and	</a:t>
            </a:r>
            <a:r>
              <a:rPr lang="en-US" sz="2000" dirty="0" err="1" smtClean="0"/>
              <a:t>Asa</a:t>
            </a:r>
            <a:r>
              <a:rPr lang="en-US" sz="2000" dirty="0" smtClean="0"/>
              <a:t> Wright Nature	Waterloo-Hindu Temple</a:t>
            </a:r>
          </a:p>
          <a:p>
            <a:pPr>
              <a:buNone/>
            </a:pPr>
            <a:r>
              <a:rPr lang="en-US" sz="2000" dirty="0" smtClean="0"/>
              <a:t>Art Gallery		and Lodge		in the Sea		</a:t>
            </a:r>
          </a:p>
          <a:p>
            <a:pPr>
              <a:buNone/>
            </a:pPr>
            <a:r>
              <a:rPr lang="en-US" sz="2000" dirty="0" smtClean="0"/>
              <a:t>				</a:t>
            </a:r>
          </a:p>
        </p:txBody>
      </p:sp>
      <p:pic>
        <p:nvPicPr>
          <p:cNvPr id="27653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029200"/>
            <a:ext cx="2133600" cy="1431925"/>
          </a:xfrm>
          <a:prstGeom prst="rect">
            <a:avLst/>
          </a:prstGeom>
          <a:noFill/>
        </p:spPr>
      </p:pic>
      <p:pic>
        <p:nvPicPr>
          <p:cNvPr id="27655" name="Picture 7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5257800"/>
            <a:ext cx="1828800" cy="1266825"/>
          </a:xfrm>
          <a:prstGeom prst="rect">
            <a:avLst/>
          </a:prstGeom>
          <a:noFill/>
        </p:spPr>
      </p:pic>
      <p:pic>
        <p:nvPicPr>
          <p:cNvPr id="27657" name="Picture 9" descr="ANd9GcS_2cLoWXLB56uD-LBCrG1FhkBFpVk2om3kyP01adYsLznjvNfDSvalWC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5029200"/>
            <a:ext cx="1905000" cy="14319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History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en-US" dirty="0" smtClean="0"/>
              <a:t>Was discovered by Columbus in 1498</a:t>
            </a:r>
          </a:p>
          <a:p>
            <a:r>
              <a:rPr lang="en-US" dirty="0" smtClean="0"/>
              <a:t>Belonged to Britain</a:t>
            </a:r>
          </a:p>
          <a:p>
            <a:r>
              <a:rPr lang="en-US" dirty="0" smtClean="0"/>
              <a:t>Trinidad and Tobago were made into a single colony in 1889</a:t>
            </a:r>
          </a:p>
          <a:p>
            <a:r>
              <a:rPr lang="en-US" dirty="0" smtClean="0"/>
              <a:t>Self government was instituted in 1925</a:t>
            </a:r>
          </a:p>
          <a:p>
            <a:r>
              <a:rPr lang="en-US" dirty="0" smtClean="0"/>
              <a:t>Gained independence on August 1, 1976</a:t>
            </a:r>
          </a:p>
        </p:txBody>
      </p:sp>
      <p:pic>
        <p:nvPicPr>
          <p:cNvPr id="5" name="Picture 4" descr="RD3HCATTK5V6CAWE262OCAT070M7CAHDLQQLCAZYTQ33CAM4R4XVCAHPNDF0CAGW62FCCASUKBM2CAUCCNM9CASLSU5XCA3FEZ58CALAXY3WCAZ3VHL3CA0ML2MGCAE42H28CAL1V6BJCA53TZ3HCA5VLY4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4800600"/>
            <a:ext cx="1704278" cy="1600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92</TotalTime>
  <Words>196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Trinidad</vt:lpstr>
      <vt:lpstr>Animals</vt:lpstr>
      <vt:lpstr>Authors</vt:lpstr>
      <vt:lpstr>Government</vt:lpstr>
      <vt:lpstr>Large Cities</vt:lpstr>
      <vt:lpstr>Geography</vt:lpstr>
      <vt:lpstr>Tourist Attractions</vt:lpstr>
      <vt:lpstr>History</vt:lpstr>
      <vt:lpstr>Culture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Trinidad</dc:title>
  <dc:creator>953479</dc:creator>
  <cp:lastModifiedBy>JSEAQUIS</cp:lastModifiedBy>
  <cp:revision>10</cp:revision>
  <dcterms:created xsi:type="dcterms:W3CDTF">2011-02-01T19:41:19Z</dcterms:created>
  <dcterms:modified xsi:type="dcterms:W3CDTF">2011-02-08T17:17:14Z</dcterms:modified>
</cp:coreProperties>
</file>