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72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C8BDE7-F0AC-4C4A-966E-52695BFD1D45}" type="datetimeFigureOut">
              <a:rPr lang="en-US" smtClean="0"/>
              <a:t>5/22/2011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8623CD-31B7-4617-A11E-8C98A11C534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C8BDE7-F0AC-4C4A-966E-52695BFD1D45}" type="datetimeFigureOut">
              <a:rPr lang="en-US" smtClean="0"/>
              <a:t>5/22/2011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8623CD-31B7-4617-A11E-8C98A11C534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C8BDE7-F0AC-4C4A-966E-52695BFD1D45}" type="datetimeFigureOut">
              <a:rPr lang="en-US" smtClean="0"/>
              <a:t>5/22/2011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8623CD-31B7-4617-A11E-8C98A11C534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C8BDE7-F0AC-4C4A-966E-52695BFD1D45}" type="datetimeFigureOut">
              <a:rPr lang="en-US" smtClean="0"/>
              <a:t>5/22/2011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8623CD-31B7-4617-A11E-8C98A11C534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C8BDE7-F0AC-4C4A-966E-52695BFD1D45}" type="datetimeFigureOut">
              <a:rPr lang="en-US" smtClean="0"/>
              <a:t>5/22/2011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8623CD-31B7-4617-A11E-8C98A11C534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C8BDE7-F0AC-4C4A-966E-52695BFD1D45}" type="datetimeFigureOut">
              <a:rPr lang="en-US" smtClean="0"/>
              <a:t>5/22/2011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8623CD-31B7-4617-A11E-8C98A11C534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C8BDE7-F0AC-4C4A-966E-52695BFD1D45}" type="datetimeFigureOut">
              <a:rPr lang="en-US" smtClean="0"/>
              <a:t>5/22/2011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8623CD-31B7-4617-A11E-8C98A11C534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C8BDE7-F0AC-4C4A-966E-52695BFD1D45}" type="datetimeFigureOut">
              <a:rPr lang="en-US" smtClean="0"/>
              <a:t>5/22/2011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8623CD-31B7-4617-A11E-8C98A11C534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C8BDE7-F0AC-4C4A-966E-52695BFD1D45}" type="datetimeFigureOut">
              <a:rPr lang="en-US" smtClean="0"/>
              <a:t>5/22/2011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8623CD-31B7-4617-A11E-8C98A11C534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C8BDE7-F0AC-4C4A-966E-52695BFD1D45}" type="datetimeFigureOut">
              <a:rPr lang="en-US" smtClean="0"/>
              <a:t>5/22/2011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8623CD-31B7-4617-A11E-8C98A11C534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C8BDE7-F0AC-4C4A-966E-52695BFD1D45}" type="datetimeFigureOut">
              <a:rPr lang="en-US" smtClean="0"/>
              <a:t>5/22/2011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8623CD-31B7-4617-A11E-8C98A11C534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C8BDE7-F0AC-4C4A-966E-52695BFD1D45}" type="datetimeFigureOut">
              <a:rPr lang="en-US" smtClean="0"/>
              <a:t>5/22/2011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8623CD-31B7-4617-A11E-8C98A11C5348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http://en.wikipedia.org/wiki/File:Turkey_location_map.svg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en.wikipedia.org/wiki/File:Akhtamar_Island_on_Lake_Van_with_the_Armenian_Cathedral_of_the_Holy_Cross.jpg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8800" dirty="0" smtClean="0"/>
              <a:t>Turkey</a:t>
            </a:r>
            <a:endParaRPr lang="en-US" sz="8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tx1"/>
                </a:solidFill>
              </a:rPr>
              <a:t>By: Cooper Gray</a:t>
            </a:r>
            <a:endParaRPr lang="en-US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Fun facts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You cannot hunt any animal on Sunday’s except for raccoons.</a:t>
            </a:r>
          </a:p>
          <a:p>
            <a:r>
              <a:rPr lang="en-US" dirty="0" err="1" smtClean="0"/>
              <a:t>Youtube</a:t>
            </a:r>
            <a:r>
              <a:rPr lang="en-US" dirty="0" smtClean="0"/>
              <a:t> has been banned in all parts of Turkey after insults to the founding fathers of the country.</a:t>
            </a:r>
          </a:p>
          <a:p>
            <a:r>
              <a:rPr lang="en-US" dirty="0" smtClean="0"/>
              <a:t>Turkey is actually part of two continents, Europe, and Asia. Thrace is in Europe and Anatolia is Asia.</a:t>
            </a:r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Istanbul is located in Turkey">
            <a:hlinkClick r:id="rId2" tooltip="Istanbul is located in Turkey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1143000" cy="1143000"/>
          </a:xfrm>
        </p:spPr>
        <p:txBody>
          <a:bodyPr>
            <a:normAutofit/>
          </a:bodyPr>
          <a:lstStyle/>
          <a:p>
            <a:r>
              <a:rPr lang="en-US" sz="2000" dirty="0" smtClean="0"/>
              <a:t>Thrace</a:t>
            </a:r>
            <a:endParaRPr lang="en-US" sz="2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33800" y="2895600"/>
            <a:ext cx="5943600" cy="4525963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Anatolia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88" name="Picture 12" descr="http://api.ning.com/files/7spozhKAW-wmBt1vkpHz4f45PwBBbFVyC069BAYrhHBcvj292cscX3BhrpJ8wtWYelV12uoFfoFBAsk0bsW82GB5-l*MrGI4/liger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221"/>
            <a:ext cx="9144001" cy="6859221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687800" y="-1143000"/>
            <a:ext cx="838200" cy="11430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57400" y="2133600"/>
            <a:ext cx="82296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9600" dirty="0" smtClean="0"/>
              <a:t>  The End</a:t>
            </a:r>
            <a:endParaRPr lang="en-US" sz="9600" dirty="0"/>
          </a:p>
        </p:txBody>
      </p:sp>
      <p:sp>
        <p:nvSpPr>
          <p:cNvPr id="24578" name="AutoShape 2" descr="data:image/jpg;base64,/9j/4AAQSkZJRgABAQAAAQABAAD/2wBDAAkGBwgHBgkIBwgKCgkLDRYPDQwMDRsUFRAWIB0iIiAdHx8kKDQsJCYxJx8fLT0tMTU3Ojo6Iys/RD84QzQ5Ojf/2wBDAQoKCg0MDRoPDxo3JR8lNzc3Nzc3Nzc3Nzc3Nzc3Nzc3Nzc3Nzc3Nzc3Nzc3Nzc3Nzc3Nzc3Nzc3Nzc3Nzc3Nzf/wAARCACOALcDASIAAhEBAxEB/8QAHAAAAgIDAQEAAAAAAAAAAAAABAUDBgACBwEI/8QAPRAAAgECBQEGBAUCBgIBBQAAAQIDBBEABRIhMUEGEyJRYXEUgZGxFTKhwfDR4QcjM0JSYiSSFjRDosLx/8QAGQEAAwEBAQAAAAAAAAAAAAAAAQIDAAQF/8QAIxEAAgICAwADAQADAAAAAAAAAAECEQMhEjFBBBNRIjJhcf/aAAwDAQACEQMRAD8A4693CpwSed8dJ/wxoo6emkrZo/8AUa3iAIZLev6/LHPTCxCxIjSSOdKqgJP6Y6plCzZJQ09NJD/mNDdrqdEnmPcX3+WHh2JLon7SNmCVkccVzQzyLpKJeyDck9fe+B3SnpZpVBYK7Ase9302O3iHHB2xM8suYBpoYzDHCNhLL4SfLy4vY7c9cAZj3ejutNPLP3LEd+inURYBbkG5PHTFJULFEE08UcKxioSoBUickeNL3IsRwcIVkr5AlMZvAiMXeNbOwbpzx0wflckYn7iopUSckhYzcLGRvc/8vbfjGs9OklQJK4s7ykxvpdgrX4I6Dn9MJ2OCwpW/hvwlU2qRh4LsWKqALAX4AwPllOJHVZHeJY/Bxc7ja9vLfDlJXWM0dZMsr09wspAJ0k7e4wuZCiLo/wDppGujlfF73G5G198NoBLFI0yw0swRTCzDWw4ZiAfpbA89HSnMys8jprU3ZTsW3FwLeoxPUUsJkMrGUyHS6hX6jEecUr18kbBkgIZQWlNhbbn164zMWzJu1MOQRpT1Rlhy4y91FKgtpfli+/W43G2Lwe0tFBTPUHO6VHjFxGamMrIPvjllVQtLl1pQk1K8Z1MGB0EDm3scLux3Zqiqa6rpq+FZJY2Xuu9LAMhBsQB1Jtz54RoyOj5v28ySojkpq2oop6eSIEOrglXudiD5emFtJ2iynKkVRUQfCObLpl1hSelr7D/+YOybs9kDL3RyGijqA5BZAJLb7fmvviwUeT0NLPK8FDSoEAOmKFVZvTYYYDopmdQ5/n6fifYxahqceExoihGsN9Jbne/Fxio5zlPbx4gK+kzExpuNIUfXTucdyimKgyMNI0i21io6D+uNc0rEo0DlCZywVCPK1zfz4/XG7dCqVeHy7PHWl2EwkDg2YOSCPe+BmifknHee1ByjPqRg8a96g8UixBXDeh8sc0q8is7IoBYGwsQb7/2xOWiytlRjLQyLJGxV1III6HHUuz/+KlOJojnVNIkkZB72mAYMfVTxjneYUvwstpDzuNunngyp7OVVDWU9NUITPKqMsYH/ACAIHvvbBjKuhZRT7O2y/wCK3ZeeVDDVzREW3mhYWP6/w48y/wDxA7MpWzWzpiHN11wuAT67fK+Auzv+F2VHLoPxandqzZpQr2A/67fMYfr2YyzL0KZdlkYUBo49C6mBG5JJ3vxv8sVUmRcY2JpO2XZtK92kzyBybk7Nt6ce+2Mw9nyej+GuaCHxXbUyglt+vr74zGUzOCEvZfsTQZTokaOOasCanlkF1X28/nhvmGUU88M1LKEdG8Stq0uD/wBbcfy+Ca+m7spVrIRGbh1Unw364S1VXUKxERinAOgMCLqOLi3XCpDNsrISry6uNOW7yluV8NrMDtviWOnoqKYUs4sYWDF9RYAb78gDcj6YK7Tww5fRRVzygEFY9DMFvfkC/XbGmYZFRdpezySK5apttOjEn3t7Ybj4ZP0URZfSVmYpVd1UCkuVM61GkN67m/zGCcyy+mem8Uksgk1EgkEADpfb62vitZp2Y7Q5RE5oq6WpgNgyBjcD2OCcp/EOzMENbmFLUT94T3uq5MYPUb4Wmhr2QyZZNm3dmB2WoiQvZrqWjuLDjfrvhtRwRSZXFeZG1C6FRYc/p6jDakqqXMplekmSR3DL4AA63AsPO18CDL5KGqkhiidYnYyRArupv4uenH1xo9hZDU0TXWSENrtY2HXCyupNUJ1qxVtth1I5xZpJe6UJrVJCQBf+c4hzCGlhp5O+ki0aL3bq4+vl+uHYEV5TN8JHA8gkVYy7SqCPCSLA4sOUVU8LTUhCR1EcYWRSOdP5Sfkbe2EcbWnpo2jAYwWdL2uOlvXAa5lVrnazxRymqD6NC7swG1vXYHE2w0dEpqfvqlcx70xSFQCEY2NvMcjDXNcwfKiaibU8bAXKrqPHQDFRps8zT4Bg3Z7MySdSSxU2kbk7WJ26+mMas7QZ9V75bFllPGLd7VS6yPQKtrnBWxWPshziora6easjC61AhUrYqnr673wVm2bUz1DRTFJNJuAy7A+V+hwizTsvDGsVVJnVbII2ChRIsYkYjgAb7fPAWX5hKZpIqWl+Ilhl0m99KIf92oi229/bHJ82bjGoHR8aEZO2G57ClTRtNACsgW2ja5t98UPKZJxmIR1uS26nf+dcdQy/LvxFjJUJUvFJdlWKPdxvdrk+EbWF9zt8ltNSU4zZh+HK0TIDHH3jh7XtcggMN/8AodhwcceJZeOzqlwTCPwLJqymjkzOhjlqGsRbYrb1wWIqPMs8o6xtpqNjbUo8Qbi1udzjM7opcqqtdIrFLC5aQHu7i4LEC5W/sduuNuytPV1lVWzVK/DyRxr4Ct1LEblT1HFvrh/jvJHJUmTzKLhaHsdTpnUA2NiNRO1x/fEsstWt2geNltqbw7L0IvfC+qVopIrFtKgWvybjm/QmwOG0Ey01FK5KKdBbUw2A8zj1X0ef0CqXmLQtCx0sQEA4398Zir5r2pFN33w8UyzI3dqEUaUO2q/Iuef/AFxmJ2hqDTms/wAJ3FeNLEggr/xvzfCeMUZrJo/BquCCpta4x7njUs9Ai00wllUWAQeKw4DfphasMclMZqZBGxTdhsb/AD64dPRmjamqTUVU8dbArhAFieTfe53Xy2sMe5TULkWcx0h0x5dmGpomU7JL1X0/vhWmYUUarFDKO8JGtNZZyx29ycNaappcximyXM6WovJGzCVqc2UgXve1h74Kl6ZrRZM2skatGjuZGG4XYed8AZ1S1WYU0fc934SRqbgDrsMLuyuYvXZPJFUVQaSjbSbncjzvyRhpNVtHLTMquUWbQ+wsFI2PvfFbtE6oo79k58rzIV9JUN8MG1SwwEhrDkL54lq+1sGdP8JBO0EiMNNXKLDTwQR5+uLVWVcNIKiX86xane1gygi1t+v9sJK7JsvlEc8mhaiQBwUQWO2w264Rx9RRS/QjNy9HTXEmtkOmRm3Enk1hzhFHXQ9+0lLq1spUAjwlrj33539MN6bMO+hioWgbV3YuDZhZeh22tf6WwmrYZEnPcShUDWCKt7MNv7YSTQyWgSrmkSeI+IlH1aQLWsfPD7s/NR03aWSvmGjvPEmvlTaxA+oOFTQSrMhjjeQKRpGglTfn9sSvl1XKyMaWq8DXcKLG3z8sI5RXo3Fs6bA7T0bSsQTICQWNzhZmtbFleULU3DyuWHctz5gi3T3xWZ+09RSUsVPTQhZVXQ5fkbbgD9cJaupnnZnnl7zSNVj1ONLKl0GGFt7CaCtqs1zlDO5G9gLXC38h0xehDDB3cURfu1JZhtZm538/TFEyINFWwPIQSGBsBYedrfzrjpRp1emCqRrIuzHqTvb23x5PypOU9nfiSiqR48VPmiwyLNW0ctOT3TQzMlyV408EXFrEb3PnhbWGtbNps0go0SKGRDERYWVQVbjzBPthzS0zSxxRzKUnjca24BIP79R/bAWa9kZZc+Smh7V1lN8VE8xpjMGljAsNMYP+09bgnw9bnFsSclVkZtRf/QLOKuKlMcgqaqrqZxZ+9muse1gqoLKgudgB0w77LVBpmNzeFrqVL7IRwR5Dz8sVmSkkh7QS08oPdREyJsD4iLAMRe2wPvfgYZVxnp4jDTjx6Dota9ycK2/tTC0uDQfUV8cOaKqoIwdkM25k8rDy/XbENZmTfEK7o8kasSeAXYDoo/2jbfi9sCRVUWV5a1HSStUVoXvJZ3G5LXvvza97AdP1U5LFVZxmrVVXKq0yusYUjeQpvoB6i9r722x6hwUN6LKpqqOVswjgKVbd6IC5ZwOg0kdPfbfk4zFsmiNisTpZRbZdvl/N8Zg0kLyZy4UiRx6Y4yCyk303II8xfbnGUlVBSmQ1Go61sSqhjEwv9R64lrRUBCYp1nSMjUWtdgfbrgSSnNQ8ksQKam3F+gFuemOR5t6HBKenp6PtYtZoSON0usrR3UP539R1xZsy0yK3cVHiChtEcnhY9D5YSih+LWSd3RI4bqVdi2ohb7fbDPKsvyqslFszkEoAKqE0hvMC5w6ysK2AK0FPTpOlNHDVxHSWQWV4+SD/ANr23xvR1pqWMMUUsiMQRZTe/NjfyFzh9U5FkKrdMwnlhAMk5YC1hze3Hy9cSxilgEEDr3Aq3E7xX/0oVICp6FiRf3bywss7T0Vx4eWxLNROtBNJVjwvUiJl/M2ona9vPY4Nocrppc/ejIYwRXU6rqHksDpAB2VQRzfc2xkNX31NlYZQ8lTXGrbgEgaifkAFG+AYcxqoZjHC3/lurSSSH/auokD3Zt/YAeWIyzTl6dMcMY+G9Hlf4t2gqxRMIqChbuXcgnvH8gbjYeZJ6YiqnggpicvgarqKqYw0zTyf6lj4nCrYBbjbGDM0ETZFlKgIsZFRP/uLvySfPknrwBjeqqKbKaxXpx3lUYRTZdCV/wBMDlj+524xLk/WU4x/Cevy98oyX46srK2aoiA1RrUFIyxI2AAuF/pgSpkqFjpZa0M8tW3dxRU91RRtYsTdieticb1M7ZhXU1BUO70cBB7oc1Mg3MjddI8upNhgiqk/EO0EO7gZf45NIIC36bfIfw4yt+m0UStbu5njUXPeG5PN72wwoKfvgFLAFiL36DoPocJcylWTMppioCvIXA45N/3wblNcorEElygYk79AP646px/nRFS2N6GHTWlGsFCE382tuf1xcqSvdooEAJOpVPW54/bFOrJUM3fR+K5sbdAbXwwhzYUs4cAEIRufljhyRcqZVOh/n2bSQUzPDJJFKjBg0a3b1sOC1gbX8hjYdtOx0lIUWNW1ws7d5cuxXqzX1FvW9/LCyiqIK6zFhe17A/MH7jFHzPIhDmrxQoFEhOj1/m+LYZqCpkskeTtFo7JZ6sucZg0kss6Oto5JrF9INl1Ecn1684tNB3uaySzRrpsws3dhgPfcef2xzjKE+AjndlJdksw8rH+t8Xzs7nVRQZcWg7y7b7Mmm/BNmI8sUhFSychZuoUGJ2VzZUeGCWBKeokZpZHADAG3B1EnjyHN8M6bs3l9BJSmKqCvBFoHePqXzLgf8tzv64EfPcwmUBks3NmmWP8A/Ui+BfiyjFqnuYDY6g9WoI43sVv9Rjts5uJYKjNKSjIMc5mbqzMsUf8A7EE4zFOir8tmnZ1q1qnHIpHeoJv56Rt9OmMwLZuKFXwZEdlPkQd9rY2ihIuNShepB598HSLKjkaDuBYX5xsT3TLYqAeeOLDgY8uyVMXmliZtCnXtc388bJAqHwQDb7jB2uMkuq23Pi4uOuPUeMjVKtwPFe/mBg8hlEirIxFSNGjqO7MCyRqbAknWRb1CqLeuIswmmrDVVDnSRESpB4CqAB/7S/8A4jA0TmtqHaOpDSSxl5g4sdXi0sv/AFIb9BgGpqZ7zU7kBmpm/L1Nr3/S3th3HSZ3wfhY8ujiTOJ4UPhoqeOJPTVufsBivR1OqvzyRmbWshYAGx0rcAW+WJMurnp88IlYqlZGp5uNQH9MSCljbO8xgkAjjqIQ4b0H5rYSiqYno55Mughgp4+/rKjxlQf9x3ufPn9MO8qyaWFmrcxcS1b/AP3CdoltcgYU1TtQVk1YirrlgX4djwBfSfobXx7mudtLl6UlK0javDO7csf74ZRbQOSQ1yYtV5rU5oDJ8PACAw5kPlt0G/uTiR3lyjLHnq17yqrZtTKTwDytrjfTttg7s7CsOWQQqQQou1jYajzfFezHMPxDNBIxPw1PqKqOir1PuRjJWwN6KpnsrtmtQJBY97wOm+B6SZlkVgbHSPvfG2bztPVyTv8AnlOsi3TAcUniIvYdfPpjvr+aOd9lspJu+p5o2Hi0kaW8yDhZVVborqSSCbY8o7siMjgOx+v8tgOtN3APLE8HyxFY1Y7Y0o81mo5HZHIuNK+nH9MPDWLWqKkn8liN9rWucUcyXQ77g3/XBuXV0iZdJHYW0kX9za2NLEnsVSJqvMJKqtUqNEbuAPS5v++Lhl/eR6VLUw0iysk8rPz08NgfkcUnLP8AyMwCuraQRYKRcm+3PXjFl+MhgOiaolhcL4v89ibHpZdvoD74pCKS0JJ2WyCnpnDTGJ5dIv3lTPIdHr4yoA9QNsQRwxxC0UVOde7hYImLDm5INzt54qRzWCCUvFGJRykrC3zuzg/pgWbtEsdiJUA1EKoAbkWvcD04++HYp0B5I0QLLWAxhiRDI+pfoHI2uOlsZjlk3aCZyXYq54vIig/U4zAs1HR1ZzGrB2JuRxe7eWNQwkdYUUBmFr35xq9aHQMELhTe4HXrjSWriZF7uF9Vraxz8sebROjd6dorpEWLHwlTvb541Ud0AxjuE30B7Eg9L48WoneUjuyF8j1HrjUPFCkj1J1xopJB2DKNyPYjGX4FdgTVIhjiemzOCWlmn0RUzi00RO5UjoAL+nFsHZlFDTwmqKl7SKp35Df0thVU0WQ5hAv4DUzx1LNqenlPigtxYEcbkcnAT11dTMtLmcDyU7OO8kU2BAvY+nOO/inCiilUrCZIWmiWNGvFfXSTj/aeinBFCslbmNMZ5gkcveUzM+3csy/Y229ffEVFWyU0YZ6U9wyDVrN42HTcDwn9MN6ZjXwvJL2frKuDQUd6WU3ABGx87cjnHMlvZ0yerFH+IdfNSUtDlNVQrDXRs3eVCMCrKRsQORci9jxb1xVoKhvz6iL73Ptzi55nlEWarHIjyMEWyvMbvbaxJ87ffFEr6OSnCLOrRqusm3psPscVjKPSJRd9lnos/mhjRJXDAbW6m/Q2wJWV0ApZIKcgtK/iA5O3J9OLDFeoSZdMTXu0mtgemxF8S1FPTopKVRQkMWLbsb/te/rgqCTsa7RBOwYliSQwIuOLWxHpu4Cr+awI/U4FmMusqrhlHhDDi/XBVFL8RWALxr6jgBecWsn6NYIXWMxyCzWNhfztiKtp1Df9tN7+XH6YOKnXFEAWnJNiDexuTbAmYkqz25sv3GEXYz6AGiaTVpNwq339MbxwtKQALbbm+1/5bE40sWZrBkNwRt1AP3x6W00zIG/zUsFa351vcX9Rvh2I2e01FWTSyvCDGhX8+m5JAGw8jziSGizNKaZJKg0oRNQWFSxY2v8ALF8yqgWnpY1dd2C6yVB3tc/PpggUasiKTp6bqNuQCD1v++Od5qJts5JBS5pUzBEMjMGte+1xzv1xGtHmc0kyRRVErRtZyBfqR+xx2dKRI0kYxjwnhVsNxyNud8CT05aRo6V1RANTKBsfntt7433pjUcqynJnnnkFZHURiL8wEQJB9bkYzHXYKGSWmULPdiSVupLIPK9v26YzBeUPFgkNSkLgrGPyi+3Axq7qzKQofW1hYWtfEEalpDIDqUWuLbb4hmzOkpc0gypu8M05XdUuFvuPL98Q4tukRSY3EXfIvdmxHIHW2Aa6rXKNGY1FMKiBJNDxN+Rgw3BYAgC1+dtsMKiKCionr2INOlWaKWS+yy69O46C/XGtJWZnl3aTMsjpqqgrqCeMOGvqWnIFjq238rE7m3HGGx43yuQyjsQsuW1C/iXZGH4FQqh6aUFzKbm4AuSBxYj1xNBWw5vElPC8QqCCziBtWje2+1x88MsvyekEKRVkFVBXUjkwVMaFV03v4ZANDLuefmAcHxUcaVEsmuJZZXLyFFADAeZsL884rly8UVStlbos1koXaielkfutvzgl1HUg2vi30ud0n4PLDQUk1LNPZHJpTEADzvxe17e+K6EEuYVEE9GKhomBjTZb3J3Bv8vfDCBmjcR1tOI1FmSESFiB1LHp02HliHJpWWn/AImnxKvEumNUcEBtgRYE/WxwLmmXwZiD3iqW0kE2HDDf9/rhqTSyJquIz0VVvfpgUKiPdFaxsHS3rvicbW0czdFVl7Kd67GOXSW1WFt/MDCiq7F5jHpZHEqc7HjHQZJnVyqmxXg6eCdvtbE6MVsxjYtfcXJv6YosskZTZyhOz2Yhivcv6Ai1x5/fB9D2dr8vqe/aLUy7aB6jHSC4WMs0YC2stgRwP5tj2eJ17w6uALWtvfj7Yb72Hk/wpmWoi9qabSPC62UE8sLX28z+2D8/yB5pZJqcC7C+kdbHDiWmgWvhkaJHkjfWNIvYjDaoijjqHVTdGsRta4PB+mC59NFsb5aZySryyaDN4aaRGtICw9QAf6YsGUZEyrE9YpsFJA8ze/8APfFnzLLEXMqOt0kqmpD1/MLj7H643vG9Qq92FN9ubHpt5HBllbVE5qmSXAUatViAAL8Eb/2xq+qa3+awdbAeHnfy6f3GNkWaKVTpbw3LKByPnj3vZFUXGgv0a+++xOIVsRKj38QtGqjU5FgQx6j16nE0U8CurIpOqxY2AIHv79PLAgk06GkQC3h1Wsb26e37jGJVLJdImuiksQ1yfrgpMPJBUlS7sHaVVB/KSN/njMBSVBEt42ttbUTjMHZnIjaHu92BABPiuLn0tgeeKnm0d7TxykKANhdTfoecFwkql7L4SSSxuQb41WRNGss1hdRbcAjCptEmBS0ypRpBF4qNpe9anJNtZNybdTbri39icupZEl7uOKVDZWB3ttdfTqcVl4mnUEqxRluLXt/OcPf8O6lqHMaqGoGlSgsSw03BsLH2OOjFK5bCrJO2lOtBVU8MSwxvIhdmiXT1sB67X8uuE0ba54XcMQpA1C2wv99sWftJkr5rmffxyMrd1aTV4lcgkrpt72+m2KY80kMs8citKYzu0balN+oI232PzwmVNvkFJph0/wADWTXMQlu945x4SONxwcRZhIlJXLDLLcMFCaib/qeu/wBMAZfXrDVldlUPpGoccbfY/PB/a/Jp82yyHMMsVzNALSKATrjPJsOo59ifLCRW6Z0z/uGgM5rCGcs8a6Tpf3O17D2x41avfKsbAg2ubbLf7dMUtaWtCMWLoztYjSSR03HT98N6Gkqw86Es0bMCzKuw2HXz5+uK/XFHLRYDWqhVZJY33GyAgnyHvgmKqlYAkadyLHex9fb+mK9LltUqCWGXgkDkHggfMXGIap84EYimnKhvG6iK+pbjYEC2/wDXE/rTCkW2asfUhaMhXswI8+o+mI/iYpkSe+lyl7EFbeQ/QYSstfDCi0lTqiZLiM7kJvf+HffpfaGCGSSWSRZSsbEmxcFCwOwv0wOCDossFTSAa5rHwalctuTbfb2++GFLUxV8aiOxeNQpItuDcrx7YrNXT1EiSQpUyIjWa773H/Ai2xuCL/wydkUmyvNzHPIGiqGZWsLad7qw9r2I8j6WwYxSXZSM0mWetQ/Bvf8ALGBIbC5ABHTr1wO2mmIVVDeIAm4OpbnfSL26YswWBQY1Qu2khrGwt13xUe0HZmCjoDWZXmM61SS2an1F1IuSQDyD5c4HFSKSrsKqO9VjLJJ8OqkKQhBvc2wlqZ+8WTQhmkQXADgWPIsSeLDyO30K38CzeoSdDVzJDKRcOx5BuDbrxg6n7PmJA0s6sVuVAJJPUAH08saox9ElvwVNVVMtaVSIr3V7t6nbfofl1Hpg6nactrQKoAN+tzbg+9r7YPShjubSxbksd/zWv5e+JUy6Pu5DrYvouNiVvfi3T+2M530S+uQECHQsEBJNyOvt8sZicoiMwMbaidxq3H0xmMnITj+k2X0okRFszGQErc9QNwSPO9h8/Yyz5c9OdHeGVUkkaw3OgMygn1IBuelh1NsbUtTO3i1kFSNB1G4NgL+/kenTfG8swBiSF5kcCMMWYMtgxUBRbYW1ef5jvucMkq2USRkmXTqollj7pBEx0hdhb0NzyeT6+RwLT00MIkVjJcEIW1WtsBv9T14B+fs1ZPK7HvSVsSSd2awO5PXr7XPmcRU8VQZdKSIAGuRv1tb74DqPQL2GNUzIIh3k58AK2Ukje+1+tx7/AFGIJIgLvHGBMWAYsviJ8/3+eJROZqjQ5ZVS4svkB+p2x5LTPTySO7KyAA253Ow+xxNzb0GiOKJIohIouwYnVaxv5j9cMsqrpaL8ul7WNh4T1A3+n8GAGRn32I0E2JNxYb79cCBTSwp3VreFGLblvfbA7DFSW0x7mlQmY6UMetw4bVsp+o9T64Bp8thgiDKiN4r2ckbnrbbGmW5ixlgLoPGSg3vydvvhm8ryVfduwbUmoakBFh9r40pPotCu2QRUVMyPIJQCsT+CynUdvLbEbQxxtFOQGsNtQA2JP9TtiQys/eKjGOMKLogsCdv64FapMkpDDwk6rA9f4MKl/sWcklSIno6eWNLvofvLWvdT77/b0x7T5bSrEvdOI7t4rhbsfIgi1j/N8RQ1zCd4SoOjURqAPG/OPWqD3pZFFhuQfQC33w1uiX2JeGVMEARlBZnJKhiwvYC4v5/pgA0U5ZLFDpBszLex8rfXfDCOaZ3CBgCADGb8bjnz/MMQxyp3bqBYFDuBvvew/vgqwOaZMtfXvKrPJpkI0lmNxzzf6/rj1BLrYEmIataE7g+f7/3x4wJXvnRCy2F+eRYe/ngaeZizRsF8NhYcDfY+9rYO2LyGAmLArINZuQem17Dj2xBKe6ktYlb77XAA3uR63xCkjow7yxjfYqDfyH9PpiWRyCupibtY/bAqh1N9GkYaMli6FXQ3QDqSNsN8qqsppheqX4k6gFU+JUAvyOv684Uw6WcAqGBJHitt+mJ5cviYqysWikQ7MADcnfj78nB5UZN9lw/+W5RSPEtFDCqSAkaY9OnnnY+R/TGYp1PQwsuyDQhIUemwtbGY3N/o6s//2Q=="/>
          <p:cNvSpPr>
            <a:spLocks noChangeAspect="1" noChangeArrowheads="1"/>
          </p:cNvSpPr>
          <p:nvPr/>
        </p:nvSpPr>
        <p:spPr bwMode="auto">
          <a:xfrm>
            <a:off x="76200" y="-547688"/>
            <a:ext cx="1485900" cy="115252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580" name="AutoShape 4" descr="data:image/jpg;base64,/9j/4AAQSkZJRgABAQAAAQABAAD/2wBDAAkGBwgHBgkIBwgKCgkLDRYPDQwMDRsUFRAWIB0iIiAdHx8kKDQsJCYxJx8fLT0tMTU3Ojo6Iys/RD84QzQ5Ojf/2wBDAQoKCg0MDRoPDxo3JR8lNzc3Nzc3Nzc3Nzc3Nzc3Nzc3Nzc3Nzc3Nzc3Nzc3Nzc3Nzc3Nzc3Nzc3Nzc3Nzc3Nzf/wAARCACOALcDASIAAhEBAxEB/8QAHAAAAgIDAQEAAAAAAAAAAAAABAUDBgACBwEI/8QAPRAAAgECBQEGBAUCBgIBBQAAAQIDBBEABRIhMUEGEyJRYXEUgZGxFTKhwfDR4QcjM0JSYiSSFjRDosLx/8QAGQEAAwEBAQAAAAAAAAAAAAAAAQIDAAQF/8QAIxEAAgICAwADAQADAAAAAAAAAAECEQMhEjFBBBNRIjJhcf/aAAwDAQACEQMRAD8A4693CpwSed8dJ/wxoo6emkrZo/8AUa3iAIZLev6/LHPTCxCxIjSSOdKqgJP6Y6plCzZJQ09NJD/mNDdrqdEnmPcX3+WHh2JLon7SNmCVkccVzQzyLpKJeyDck9fe+B3SnpZpVBYK7Ase9302O3iHHB2xM8suYBpoYzDHCNhLL4SfLy4vY7c9cAZj3ejutNPLP3LEd+inURYBbkG5PHTFJULFEE08UcKxioSoBUickeNL3IsRwcIVkr5AlMZvAiMXeNbOwbpzx0wflckYn7iopUSckhYzcLGRvc/8vbfjGs9OklQJK4s7ykxvpdgrX4I6Dn9MJ2OCwpW/hvwlU2qRh4LsWKqALAX4AwPllOJHVZHeJY/Bxc7ja9vLfDlJXWM0dZMsr09wspAJ0k7e4wuZCiLo/wDppGujlfF73G5G198NoBLFI0yw0swRTCzDWw4ZiAfpbA89HSnMys8jprU3ZTsW3FwLeoxPUUsJkMrGUyHS6hX6jEecUr18kbBkgIZQWlNhbbn164zMWzJu1MOQRpT1Rlhy4y91FKgtpfli+/W43G2Lwe0tFBTPUHO6VHjFxGamMrIPvjllVQtLl1pQk1K8Z1MGB0EDm3scLux3Zqiqa6rpq+FZJY2Xuu9LAMhBsQB1Jtz54RoyOj5v28ySojkpq2oop6eSIEOrglXudiD5emFtJ2iynKkVRUQfCObLpl1hSelr7D/+YOybs9kDL3RyGijqA5BZAJLb7fmvviwUeT0NLPK8FDSoEAOmKFVZvTYYYDopmdQ5/n6fifYxahqceExoihGsN9Jbne/Fxio5zlPbx4gK+kzExpuNIUfXTucdyimKgyMNI0i21io6D+uNc0rEo0DlCZywVCPK1zfz4/XG7dCqVeHy7PHWl2EwkDg2YOSCPe+BmifknHee1ByjPqRg8a96g8UixBXDeh8sc0q8is7IoBYGwsQb7/2xOWiytlRjLQyLJGxV1III6HHUuz/+KlOJojnVNIkkZB72mAYMfVTxjneYUvwstpDzuNunngyp7OVVDWU9NUITPKqMsYH/ACAIHvvbBjKuhZRT7O2y/wCK3ZeeVDDVzREW3mhYWP6/w48y/wDxA7MpWzWzpiHN11wuAT67fK+Auzv+F2VHLoPxandqzZpQr2A/67fMYfr2YyzL0KZdlkYUBo49C6mBG5JJ3vxv8sVUmRcY2JpO2XZtK92kzyBybk7Nt6ce+2Mw9nyej+GuaCHxXbUyglt+vr74zGUzOCEvZfsTQZTokaOOasCanlkF1X28/nhvmGUU88M1LKEdG8Stq0uD/wBbcfy+Ca+m7spVrIRGbh1Unw364S1VXUKxERinAOgMCLqOLi3XCpDNsrISry6uNOW7yluV8NrMDtviWOnoqKYUs4sYWDF9RYAb78gDcj6YK7Tww5fRRVzygEFY9DMFvfkC/XbGmYZFRdpezySK5apttOjEn3t7Ybj4ZP0URZfSVmYpVd1UCkuVM61GkN67m/zGCcyy+mem8Uksgk1EgkEADpfb62vitZp2Y7Q5RE5oq6WpgNgyBjcD2OCcp/EOzMENbmFLUT94T3uq5MYPUb4Wmhr2QyZZNm3dmB2WoiQvZrqWjuLDjfrvhtRwRSZXFeZG1C6FRYc/p6jDakqqXMplekmSR3DL4AA63AsPO18CDL5KGqkhiidYnYyRArupv4uenH1xo9hZDU0TXWSENrtY2HXCyupNUJ1qxVtth1I5xZpJe6UJrVJCQBf+c4hzCGlhp5O+ki0aL3bq4+vl+uHYEV5TN8JHA8gkVYy7SqCPCSLA4sOUVU8LTUhCR1EcYWRSOdP5Sfkbe2EcbWnpo2jAYwWdL2uOlvXAa5lVrnazxRymqD6NC7swG1vXYHE2w0dEpqfvqlcx70xSFQCEY2NvMcjDXNcwfKiaibU8bAXKrqPHQDFRps8zT4Bg3Z7MySdSSxU2kbk7WJ26+mMas7QZ9V75bFllPGLd7VS6yPQKtrnBWxWPshziora6easjC61AhUrYqnr673wVm2bUz1DRTFJNJuAy7A+V+hwizTsvDGsVVJnVbII2ChRIsYkYjgAb7fPAWX5hKZpIqWl+Ilhl0m99KIf92oi229/bHJ82bjGoHR8aEZO2G57ClTRtNACsgW2ja5t98UPKZJxmIR1uS26nf+dcdQy/LvxFjJUJUvFJdlWKPdxvdrk+EbWF9zt8ltNSU4zZh+HK0TIDHH3jh7XtcggMN/8AodhwcceJZeOzqlwTCPwLJqymjkzOhjlqGsRbYrb1wWIqPMs8o6xtpqNjbUo8Qbi1udzjM7opcqqtdIrFLC5aQHu7i4LEC5W/sduuNuytPV1lVWzVK/DyRxr4Ct1LEblT1HFvrh/jvJHJUmTzKLhaHsdTpnUA2NiNRO1x/fEsstWt2geNltqbw7L0IvfC+qVopIrFtKgWvybjm/QmwOG0Ey01FK5KKdBbUw2A8zj1X0ef0CqXmLQtCx0sQEA4398Zir5r2pFN33w8UyzI3dqEUaUO2q/Iuef/AFxmJ2hqDTms/wAJ3FeNLEggr/xvzfCeMUZrJo/BquCCpta4x7njUs9Ai00wllUWAQeKw4DfphasMclMZqZBGxTdhsb/AD64dPRmjamqTUVU8dbArhAFieTfe53Xy2sMe5TULkWcx0h0x5dmGpomU7JL1X0/vhWmYUUarFDKO8JGtNZZyx29ycNaappcximyXM6WovJGzCVqc2UgXve1h74Kl6ZrRZM2skatGjuZGG4XYed8AZ1S1WYU0fc934SRqbgDrsMLuyuYvXZPJFUVQaSjbSbncjzvyRhpNVtHLTMquUWbQ+wsFI2PvfFbtE6oo79k58rzIV9JUN8MG1SwwEhrDkL54lq+1sGdP8JBO0EiMNNXKLDTwQR5+uLVWVcNIKiX86xane1gygi1t+v9sJK7JsvlEc8mhaiQBwUQWO2w264Rx9RRS/QjNy9HTXEmtkOmRm3Enk1hzhFHXQ9+0lLq1spUAjwlrj33539MN6bMO+hioWgbV3YuDZhZeh22tf6WwmrYZEnPcShUDWCKt7MNv7YSTQyWgSrmkSeI+IlH1aQLWsfPD7s/NR03aWSvmGjvPEmvlTaxA+oOFTQSrMhjjeQKRpGglTfn9sSvl1XKyMaWq8DXcKLG3z8sI5RXo3Fs6bA7T0bSsQTICQWNzhZmtbFleULU3DyuWHctz5gi3T3xWZ+09RSUsVPTQhZVXQ5fkbbgD9cJaupnnZnnl7zSNVj1ONLKl0GGFt7CaCtqs1zlDO5G9gLXC38h0xehDDB3cURfu1JZhtZm538/TFEyINFWwPIQSGBsBYedrfzrjpRp1emCqRrIuzHqTvb23x5PypOU9nfiSiqR48VPmiwyLNW0ctOT3TQzMlyV408EXFrEb3PnhbWGtbNps0go0SKGRDERYWVQVbjzBPthzS0zSxxRzKUnjca24BIP79R/bAWa9kZZc+Smh7V1lN8VE8xpjMGljAsNMYP+09bgnw9bnFsSclVkZtRf/QLOKuKlMcgqaqrqZxZ+9muse1gqoLKgudgB0w77LVBpmNzeFrqVL7IRwR5Dz8sVmSkkh7QS08oPdREyJsD4iLAMRe2wPvfgYZVxnp4jDTjx6Dota9ycK2/tTC0uDQfUV8cOaKqoIwdkM25k8rDy/XbENZmTfEK7o8kasSeAXYDoo/2jbfi9sCRVUWV5a1HSStUVoXvJZ3G5LXvvza97AdP1U5LFVZxmrVVXKq0yusYUjeQpvoB6i9r722x6hwUN6LKpqqOVswjgKVbd6IC5ZwOg0kdPfbfk4zFsmiNisTpZRbZdvl/N8Zg0kLyZy4UiRx6Y4yCyk303II8xfbnGUlVBSmQ1Go61sSqhjEwv9R64lrRUBCYp1nSMjUWtdgfbrgSSnNQ8ksQKam3F+gFuemOR5t6HBKenp6PtYtZoSON0usrR3UP539R1xZsy0yK3cVHiChtEcnhY9D5YSih+LWSd3RI4bqVdi2ohb7fbDPKsvyqslFszkEoAKqE0hvMC5w6ysK2AK0FPTpOlNHDVxHSWQWV4+SD/ANr23xvR1pqWMMUUsiMQRZTe/NjfyFzh9U5FkKrdMwnlhAMk5YC1hze3Hy9cSxilgEEDr3Aq3E7xX/0oVICp6FiRf3bywss7T0Vx4eWxLNROtBNJVjwvUiJl/M2ona9vPY4Nocrppc/ejIYwRXU6rqHksDpAB2VQRzfc2xkNX31NlYZQ8lTXGrbgEgaifkAFG+AYcxqoZjHC3/lurSSSH/auokD3Zt/YAeWIyzTl6dMcMY+G9Hlf4t2gqxRMIqChbuXcgnvH8gbjYeZJ6YiqnggpicvgarqKqYw0zTyf6lj4nCrYBbjbGDM0ETZFlKgIsZFRP/uLvySfPknrwBjeqqKbKaxXpx3lUYRTZdCV/wBMDlj+524xLk/WU4x/Cevy98oyX46srK2aoiA1RrUFIyxI2AAuF/pgSpkqFjpZa0M8tW3dxRU91RRtYsTdieticb1M7ZhXU1BUO70cBB7oc1Mg3MjddI8upNhgiqk/EO0EO7gZf45NIIC36bfIfw4yt+m0UStbu5njUXPeG5PN72wwoKfvgFLAFiL36DoPocJcylWTMppioCvIXA45N/3wblNcorEElygYk79AP646px/nRFS2N6GHTWlGsFCE382tuf1xcqSvdooEAJOpVPW54/bFOrJUM3fR+K5sbdAbXwwhzYUs4cAEIRufljhyRcqZVOh/n2bSQUzPDJJFKjBg0a3b1sOC1gbX8hjYdtOx0lIUWNW1ws7d5cuxXqzX1FvW9/LCyiqIK6zFhe17A/MH7jFHzPIhDmrxQoFEhOj1/m+LYZqCpkskeTtFo7JZ6sucZg0kss6Oto5JrF9INl1Ecn1684tNB3uaySzRrpsws3dhgPfcef2xzjKE+AjndlJdksw8rH+t8Xzs7nVRQZcWg7y7b7Mmm/BNmI8sUhFSychZuoUGJ2VzZUeGCWBKeokZpZHADAG3B1EnjyHN8M6bs3l9BJSmKqCvBFoHePqXzLgf8tzv64EfPcwmUBks3NmmWP8A/Ui+BfiyjFqnuYDY6g9WoI43sVv9Rjts5uJYKjNKSjIMc5mbqzMsUf8A7EE4zFOir8tmnZ1q1qnHIpHeoJv56Rt9OmMwLZuKFXwZEdlPkQd9rY2ihIuNShepB598HSLKjkaDuBYX5xsT3TLYqAeeOLDgY8uyVMXmliZtCnXtc388bJAqHwQDb7jB2uMkuq23Pi4uOuPUeMjVKtwPFe/mBg8hlEirIxFSNGjqO7MCyRqbAknWRb1CqLeuIswmmrDVVDnSRESpB4CqAB/7S/8A4jA0TmtqHaOpDSSxl5g4sdXi0sv/AFIb9BgGpqZ7zU7kBmpm/L1Nr3/S3th3HSZ3wfhY8ujiTOJ4UPhoqeOJPTVufsBivR1OqvzyRmbWshYAGx0rcAW+WJMurnp88IlYqlZGp5uNQH9MSCljbO8xgkAjjqIQ4b0H5rYSiqYno55Mughgp4+/rKjxlQf9x3ufPn9MO8qyaWFmrcxcS1b/AP3CdoltcgYU1TtQVk1YirrlgX4djwBfSfobXx7mudtLl6UlK0javDO7csf74ZRbQOSQ1yYtV5rU5oDJ8PACAw5kPlt0G/uTiR3lyjLHnq17yqrZtTKTwDytrjfTttg7s7CsOWQQqQQou1jYajzfFezHMPxDNBIxPw1PqKqOir1PuRjJWwN6KpnsrtmtQJBY97wOm+B6SZlkVgbHSPvfG2bztPVyTv8AnlOsi3TAcUniIvYdfPpjvr+aOd9lspJu+p5o2Hi0kaW8yDhZVVborqSSCbY8o7siMjgOx+v8tgOtN3APLE8HyxFY1Y7Y0o81mo5HZHIuNK+nH9MPDWLWqKkn8liN9rWucUcyXQ77g3/XBuXV0iZdJHYW0kX9za2NLEnsVSJqvMJKqtUqNEbuAPS5v++Lhl/eR6VLUw0iysk8rPz08NgfkcUnLP8AyMwCuraQRYKRcm+3PXjFl+MhgOiaolhcL4v89ibHpZdvoD74pCKS0JJ2WyCnpnDTGJ5dIv3lTPIdHr4yoA9QNsQRwxxC0UVOde7hYImLDm5INzt54qRzWCCUvFGJRykrC3zuzg/pgWbtEsdiJUA1EKoAbkWvcD04++HYp0B5I0QLLWAxhiRDI+pfoHI2uOlsZjlk3aCZyXYq54vIig/U4zAs1HR1ZzGrB2JuRxe7eWNQwkdYUUBmFr35xq9aHQMELhTe4HXrjSWriZF7uF9Vraxz8sebROjd6dorpEWLHwlTvb541Ud0AxjuE30B7Eg9L48WoneUjuyF8j1HrjUPFCkj1J1xopJB2DKNyPYjGX4FdgTVIhjiemzOCWlmn0RUzi00RO5UjoAL+nFsHZlFDTwmqKl7SKp35Df0thVU0WQ5hAv4DUzx1LNqenlPigtxYEcbkcnAT11dTMtLmcDyU7OO8kU2BAvY+nOO/inCiilUrCZIWmiWNGvFfXSTj/aeinBFCslbmNMZ5gkcveUzM+3csy/Y229ffEVFWyU0YZ6U9wyDVrN42HTcDwn9MN6ZjXwvJL2frKuDQUd6WU3ABGx87cjnHMlvZ0yerFH+IdfNSUtDlNVQrDXRs3eVCMCrKRsQORci9jxb1xVoKhvz6iL73Ptzi55nlEWarHIjyMEWyvMbvbaxJ87ffFEr6OSnCLOrRqusm3psPscVjKPSJRd9lnos/mhjRJXDAbW6m/Q2wJWV0ApZIKcgtK/iA5O3J9OLDFeoSZdMTXu0mtgemxF8S1FPTopKVRQkMWLbsb/te/rgqCTsa7RBOwYliSQwIuOLWxHpu4Cr+awI/U4FmMusqrhlHhDDi/XBVFL8RWALxr6jgBecWsn6NYIXWMxyCzWNhfztiKtp1Df9tN7+XH6YOKnXFEAWnJNiDexuTbAmYkqz25sv3GEXYz6AGiaTVpNwq339MbxwtKQALbbm+1/5bE40sWZrBkNwRt1AP3x6W00zIG/zUsFa351vcX9Rvh2I2e01FWTSyvCDGhX8+m5JAGw8jziSGizNKaZJKg0oRNQWFSxY2v8ALF8yqgWnpY1dd2C6yVB3tc/PpggUasiKTp6bqNuQCD1v++Od5qJts5JBS5pUzBEMjMGte+1xzv1xGtHmc0kyRRVErRtZyBfqR+xx2dKRI0kYxjwnhVsNxyNud8CT05aRo6V1RANTKBsfntt7433pjUcqynJnnnkFZHURiL8wEQJB9bkYzHXYKGSWmULPdiSVupLIPK9v26YzBeUPFgkNSkLgrGPyi+3Axq7qzKQofW1hYWtfEEalpDIDqUWuLbb4hmzOkpc0gypu8M05XdUuFvuPL98Q4tukRSY3EXfIvdmxHIHW2Aa6rXKNGY1FMKiBJNDxN+Rgw3BYAgC1+dtsMKiKCionr2INOlWaKWS+yy69O46C/XGtJWZnl3aTMsjpqqgrqCeMOGvqWnIFjq238rE7m3HGGx43yuQyjsQsuW1C/iXZGH4FQqh6aUFzKbm4AuSBxYj1xNBWw5vElPC8QqCCziBtWje2+1x88MsvyekEKRVkFVBXUjkwVMaFV03v4ZANDLuefmAcHxUcaVEsmuJZZXLyFFADAeZsL884rly8UVStlbos1koXaielkfutvzgl1HUg2vi30ud0n4PLDQUk1LNPZHJpTEADzvxe17e+K6EEuYVEE9GKhomBjTZb3J3Bv8vfDCBmjcR1tOI1FmSESFiB1LHp02HliHJpWWn/AImnxKvEumNUcEBtgRYE/WxwLmmXwZiD3iqW0kE2HDDf9/rhqTSyJquIz0VVvfpgUKiPdFaxsHS3rvicbW0czdFVl7Kd67GOXSW1WFt/MDCiq7F5jHpZHEqc7HjHQZJnVyqmxXg6eCdvtbE6MVsxjYtfcXJv6YosskZTZyhOz2Yhivcv6Ai1x5/fB9D2dr8vqe/aLUy7aB6jHSC4WMs0YC2stgRwP5tj2eJ17w6uALWtvfj7Yb72Hk/wpmWoi9qabSPC62UE8sLX28z+2D8/yB5pZJqcC7C+kdbHDiWmgWvhkaJHkjfWNIvYjDaoijjqHVTdGsRta4PB+mC59NFsb5aZySryyaDN4aaRGtICw9QAf6YsGUZEyrE9YpsFJA8ze/8APfFnzLLEXMqOt0kqmpD1/MLj7H643vG9Qq92FN9ubHpt5HBllbVE5qmSXAUatViAAL8Eb/2xq+qa3+awdbAeHnfy6f3GNkWaKVTpbw3LKByPnj3vZFUXGgv0a+++xOIVsRKj38QtGqjU5FgQx6j16nE0U8CurIpOqxY2AIHv79PLAgk06GkQC3h1Wsb26e37jGJVLJdImuiksQ1yfrgpMPJBUlS7sHaVVB/KSN/njMBSVBEt42ttbUTjMHZnIjaHu92BABPiuLn0tgeeKnm0d7TxykKANhdTfoecFwkql7L4SSSxuQb41WRNGss1hdRbcAjCptEmBS0ypRpBF4qNpe9anJNtZNybdTbri39icupZEl7uOKVDZWB3ttdfTqcVl4mnUEqxRluLXt/OcPf8O6lqHMaqGoGlSgsSw03BsLH2OOjFK5bCrJO2lOtBVU8MSwxvIhdmiXT1sB67X8uuE0ba54XcMQpA1C2wv99sWftJkr5rmffxyMrd1aTV4lcgkrpt72+m2KY80kMs8citKYzu0balN+oI232PzwmVNvkFJph0/wADWTXMQlu945x4SONxwcRZhIlJXLDLLcMFCaib/qeu/wBMAZfXrDVldlUPpGoccbfY/PB/a/Jp82yyHMMsVzNALSKATrjPJsOo59ifLCRW6Z0z/uGgM5rCGcs8a6Tpf3O17D2x41avfKsbAg2ubbLf7dMUtaWtCMWLoztYjSSR03HT98N6Gkqw86Es0bMCzKuw2HXz5+uK/XFHLRYDWqhVZJY33GyAgnyHvgmKqlYAkadyLHex9fb+mK9LltUqCWGXgkDkHggfMXGIap84EYimnKhvG6iK+pbjYEC2/wDXE/rTCkW2asfUhaMhXswI8+o+mI/iYpkSe+lyl7EFbeQ/QYSstfDCi0lTqiZLiM7kJvf+HffpfaGCGSSWSRZSsbEmxcFCwOwv0wOCDossFTSAa5rHwalctuTbfb2++GFLUxV8aiOxeNQpItuDcrx7YrNXT1EiSQpUyIjWa773H/Ai2xuCL/wydkUmyvNzHPIGiqGZWsLad7qw9r2I8j6WwYxSXZSM0mWetQ/Bvf8ALGBIbC5ABHTr1wO2mmIVVDeIAm4OpbnfSL26YswWBQY1Qu2khrGwt13xUe0HZmCjoDWZXmM61SS2an1F1IuSQDyD5c4HFSKSrsKqO9VjLJJ8OqkKQhBvc2wlqZ+8WTQhmkQXADgWPIsSeLDyO30K38CzeoSdDVzJDKRcOx5BuDbrxg6n7PmJA0s6sVuVAJJPUAH08saox9ElvwVNVVMtaVSIr3V7t6nbfofl1Hpg6nactrQKoAN+tzbg+9r7YPShjubSxbksd/zWv5e+JUy6Pu5DrYvouNiVvfi3T+2M530S+uQECHQsEBJNyOvt8sZicoiMwMbaidxq3H0xmMnITj+k2X0okRFszGQErc9QNwSPO9h8/Yyz5c9OdHeGVUkkaw3OgMygn1IBuelh1NsbUtTO3i1kFSNB1G4NgL+/kenTfG8swBiSF5kcCMMWYMtgxUBRbYW1ef5jvucMkq2USRkmXTqollj7pBEx0hdhb0NzyeT6+RwLT00MIkVjJcEIW1WtsBv9T14B+fs1ZPK7HvSVsSSd2awO5PXr7XPmcRU8VQZdKSIAGuRv1tb74DqPQL2GNUzIIh3k58AK2Ukje+1+tx7/AFGIJIgLvHGBMWAYsviJ8/3+eJROZqjQ5ZVS4svkB+p2x5LTPTySO7KyAA253Ow+xxNzb0GiOKJIohIouwYnVaxv5j9cMsqrpaL8ul7WNh4T1A3+n8GAGRn32I0E2JNxYb79cCBTSwp3VreFGLblvfbA7DFSW0x7mlQmY6UMetw4bVsp+o9T64Bp8thgiDKiN4r2ckbnrbbGmW5ixlgLoPGSg3vydvvhm8ryVfduwbUmoakBFh9r40pPotCu2QRUVMyPIJQCsT+CynUdvLbEbQxxtFOQGsNtQA2JP9TtiQys/eKjGOMKLogsCdv64FapMkpDDwk6rA9f4MKl/sWcklSIno6eWNLvofvLWvdT77/b0x7T5bSrEvdOI7t4rhbsfIgi1j/N8RQ1zCd4SoOjURqAPG/OPWqD3pZFFhuQfQC33w1uiX2JeGVMEARlBZnJKhiwvYC4v5/pgA0U5ZLFDpBszLex8rfXfDCOaZ3CBgCADGb8bjnz/MMQxyp3bqBYFDuBvvew/vgqwOaZMtfXvKrPJpkI0lmNxzzf6/rj1BLrYEmIataE7g+f7/3x4wJXvnRCy2F+eRYe/ngaeZizRsF8NhYcDfY+9rYO2LyGAmLArINZuQem17Dj2xBKe6ktYlb77XAA3uR63xCkjow7yxjfYqDfyH9PpiWRyCupibtY/bAqh1N9GkYaMli6FXQ3QDqSNsN8qqsppheqX4k6gFU+JUAvyOv684Uw6WcAqGBJHitt+mJ5cviYqysWikQ7MADcnfj78nB5UZN9lw/+W5RSPEtFDCqSAkaY9OnnnY+R/TGYp1PQwsuyDQhIUemwtbGY3N/o6s//2Q=="/>
          <p:cNvSpPr>
            <a:spLocks noChangeAspect="1" noChangeArrowheads="1"/>
          </p:cNvSpPr>
          <p:nvPr/>
        </p:nvSpPr>
        <p:spPr bwMode="auto">
          <a:xfrm>
            <a:off x="76200" y="-547688"/>
            <a:ext cx="1485900" cy="115252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582" name="AutoShape 6" descr="data:image/jpg;base64,/9j/4AAQSkZJRgABAQAAAQABAAD/2wBDAAkGBwgHBgkIBwgKCgkLDRYPDQwMDRsUFRAWIB0iIiAdHx8kKDQsJCYxJx8fLT0tMTU3Ojo6Iys/RD84QzQ5Ojf/2wBDAQoKCg0MDRoPDxo3JR8lNzc3Nzc3Nzc3Nzc3Nzc3Nzc3Nzc3Nzc3Nzc3Nzc3Nzc3Nzc3Nzc3Nzc3Nzc3Nzc3Nzf/wAARCACOALcDASIAAhEBAxEB/8QAHAAAAgIDAQEAAAAAAAAAAAAABAUDBgACBwEI/8QAPRAAAgECBQEGBAUCBgIBBQAAAQIDBBEABRIhMUEGEyJRYXEUgZGxFTKhwfDR4QcjM0JSYiSSFjRDosLx/8QAGQEAAwEBAQAAAAAAAAAAAAAAAQIDAAQF/8QAIxEAAgICAwADAQADAAAAAAAAAAECEQMhEjFBBBNRIjJhcf/aAAwDAQACEQMRAD8A4693CpwSed8dJ/wxoo6emkrZo/8AUa3iAIZLev6/LHPTCxCxIjSSOdKqgJP6Y6plCzZJQ09NJD/mNDdrqdEnmPcX3+WHh2JLon7SNmCVkccVzQzyLpKJeyDck9fe+B3SnpZpVBYK7Ase9302O3iHHB2xM8suYBpoYzDHCNhLL4SfLy4vY7c9cAZj3ejutNPLP3LEd+inURYBbkG5PHTFJULFEE08UcKxioSoBUickeNL3IsRwcIVkr5AlMZvAiMXeNbOwbpzx0wflckYn7iopUSckhYzcLGRvc/8vbfjGs9OklQJK4s7ykxvpdgrX4I6Dn9MJ2OCwpW/hvwlU2qRh4LsWKqALAX4AwPllOJHVZHeJY/Bxc7ja9vLfDlJXWM0dZMsr09wspAJ0k7e4wuZCiLo/wDppGujlfF73G5G198NoBLFI0yw0swRTCzDWw4ZiAfpbA89HSnMys8jprU3ZTsW3FwLeoxPUUsJkMrGUyHS6hX6jEecUr18kbBkgIZQWlNhbbn164zMWzJu1MOQRpT1Rlhy4y91FKgtpfli+/W43G2Lwe0tFBTPUHO6VHjFxGamMrIPvjllVQtLl1pQk1K8Z1MGB0EDm3scLux3Zqiqa6rpq+FZJY2Xuu9LAMhBsQB1Jtz54RoyOj5v28ySojkpq2oop6eSIEOrglXudiD5emFtJ2iynKkVRUQfCObLpl1hSelr7D/+YOybs9kDL3RyGijqA5BZAJLb7fmvviwUeT0NLPK8FDSoEAOmKFVZvTYYYDopmdQ5/n6fifYxahqceExoihGsN9Jbne/Fxio5zlPbx4gK+kzExpuNIUfXTucdyimKgyMNI0i21io6D+uNc0rEo0DlCZywVCPK1zfz4/XG7dCqVeHy7PHWl2EwkDg2YOSCPe+BmifknHee1ByjPqRg8a96g8UixBXDeh8sc0q8is7IoBYGwsQb7/2xOWiytlRjLQyLJGxV1III6HHUuz/+KlOJojnVNIkkZB72mAYMfVTxjneYUvwstpDzuNunngyp7OVVDWU9NUITPKqMsYH/ACAIHvvbBjKuhZRT7O2y/wCK3ZeeVDDVzREW3mhYWP6/w48y/wDxA7MpWzWzpiHN11wuAT67fK+Auzv+F2VHLoPxandqzZpQr2A/67fMYfr2YyzL0KZdlkYUBo49C6mBG5JJ3vxv8sVUmRcY2JpO2XZtK92kzyBybk7Nt6ce+2Mw9nyej+GuaCHxXbUyglt+vr74zGUzOCEvZfsTQZTokaOOasCanlkF1X28/nhvmGUU88M1LKEdG8Stq0uD/wBbcfy+Ca+m7spVrIRGbh1Unw364S1VXUKxERinAOgMCLqOLi3XCpDNsrISry6uNOW7yluV8NrMDtviWOnoqKYUs4sYWDF9RYAb78gDcj6YK7Tww5fRRVzygEFY9DMFvfkC/XbGmYZFRdpezySK5apttOjEn3t7Ybj4ZP0URZfSVmYpVd1UCkuVM61GkN67m/zGCcyy+mem8Uksgk1EgkEADpfb62vitZp2Y7Q5RE5oq6WpgNgyBjcD2OCcp/EOzMENbmFLUT94T3uq5MYPUb4Wmhr2QyZZNm3dmB2WoiQvZrqWjuLDjfrvhtRwRSZXFeZG1C6FRYc/p6jDakqqXMplekmSR3DL4AA63AsPO18CDL5KGqkhiidYnYyRArupv4uenH1xo9hZDU0TXWSENrtY2HXCyupNUJ1qxVtth1I5xZpJe6UJrVJCQBf+c4hzCGlhp5O+ki0aL3bq4+vl+uHYEV5TN8JHA8gkVYy7SqCPCSLA4sOUVU8LTUhCR1EcYWRSOdP5Sfkbe2EcbWnpo2jAYwWdL2uOlvXAa5lVrnazxRymqD6NC7swG1vXYHE2w0dEpqfvqlcx70xSFQCEY2NvMcjDXNcwfKiaibU8bAXKrqPHQDFRps8zT4Bg3Z7MySdSSxU2kbk7WJ26+mMas7QZ9V75bFllPGLd7VS6yPQKtrnBWxWPshziora6easjC61AhUrYqnr673wVm2bUz1DRTFJNJuAy7A+V+hwizTsvDGsVVJnVbII2ChRIsYkYjgAb7fPAWX5hKZpIqWl+Ilhl0m99KIf92oi229/bHJ82bjGoHR8aEZO2G57ClTRtNACsgW2ja5t98UPKZJxmIR1uS26nf+dcdQy/LvxFjJUJUvFJdlWKPdxvdrk+EbWF9zt8ltNSU4zZh+HK0TIDHH3jh7XtcggMN/8AodhwcceJZeOzqlwTCPwLJqymjkzOhjlqGsRbYrb1wWIqPMs8o6xtpqNjbUo8Qbi1udzjM7opcqqtdIrFLC5aQHu7i4LEC5W/sduuNuytPV1lVWzVK/DyRxr4Ct1LEblT1HFvrh/jvJHJUmTzKLhaHsdTpnUA2NiNRO1x/fEsstWt2geNltqbw7L0IvfC+qVopIrFtKgWvybjm/QmwOG0Ey01FK5KKdBbUw2A8zj1X0ef0CqXmLQtCx0sQEA4398Zir5r2pFN33w8UyzI3dqEUaUO2q/Iuef/AFxmJ2hqDTms/wAJ3FeNLEggr/xvzfCeMUZrJo/BquCCpta4x7njUs9Ai00wllUWAQeKw4DfphasMclMZqZBGxTdhsb/AD64dPRmjamqTUVU8dbArhAFieTfe53Xy2sMe5TULkWcx0h0x5dmGpomU7JL1X0/vhWmYUUarFDKO8JGtNZZyx29ycNaappcximyXM6WovJGzCVqc2UgXve1h74Kl6ZrRZM2skatGjuZGG4XYed8AZ1S1WYU0fc934SRqbgDrsMLuyuYvXZPJFUVQaSjbSbncjzvyRhpNVtHLTMquUWbQ+wsFI2PvfFbtE6oo79k58rzIV9JUN8MG1SwwEhrDkL54lq+1sGdP8JBO0EiMNNXKLDTwQR5+uLVWVcNIKiX86xane1gygi1t+v9sJK7JsvlEc8mhaiQBwUQWO2w264Rx9RRS/QjNy9HTXEmtkOmRm3Enk1hzhFHXQ9+0lLq1spUAjwlrj33539MN6bMO+hioWgbV3YuDZhZeh22tf6WwmrYZEnPcShUDWCKt7MNv7YSTQyWgSrmkSeI+IlH1aQLWsfPD7s/NR03aWSvmGjvPEmvlTaxA+oOFTQSrMhjjeQKRpGglTfn9sSvl1XKyMaWq8DXcKLG3z8sI5RXo3Fs6bA7T0bSsQTICQWNzhZmtbFleULU3DyuWHctz5gi3T3xWZ+09RSUsVPTQhZVXQ5fkbbgD9cJaupnnZnnl7zSNVj1ONLKl0GGFt7CaCtqs1zlDO5G9gLXC38h0xehDDB3cURfu1JZhtZm538/TFEyINFWwPIQSGBsBYedrfzrjpRp1emCqRrIuzHqTvb23x5PypOU9nfiSiqR48VPmiwyLNW0ctOT3TQzMlyV408EXFrEb3PnhbWGtbNps0go0SKGRDERYWVQVbjzBPthzS0zSxxRzKUnjca24BIP79R/bAWa9kZZc+Smh7V1lN8VE8xpjMGljAsNMYP+09bgnw9bnFsSclVkZtRf/QLOKuKlMcgqaqrqZxZ+9muse1gqoLKgudgB0w77LVBpmNzeFrqVL7IRwR5Dz8sVmSkkh7QS08oPdREyJsD4iLAMRe2wPvfgYZVxnp4jDTjx6Dota9ycK2/tTC0uDQfUV8cOaKqoIwdkM25k8rDy/XbENZmTfEK7o8kasSeAXYDoo/2jbfi9sCRVUWV5a1HSStUVoXvJZ3G5LXvvza97AdP1U5LFVZxmrVVXKq0yusYUjeQpvoB6i9r722x6hwUN6LKpqqOVswjgKVbd6IC5ZwOg0kdPfbfk4zFsmiNisTpZRbZdvl/N8Zg0kLyZy4UiRx6Y4yCyk303II8xfbnGUlVBSmQ1Go61sSqhjEwv9R64lrRUBCYp1nSMjUWtdgfbrgSSnNQ8ksQKam3F+gFuemOR5t6HBKenp6PtYtZoSON0usrR3UP539R1xZsy0yK3cVHiChtEcnhY9D5YSih+LWSd3RI4bqVdi2ohb7fbDPKsvyqslFszkEoAKqE0hvMC5w6ysK2AK0FPTpOlNHDVxHSWQWV4+SD/ANr23xvR1pqWMMUUsiMQRZTe/NjfyFzh9U5FkKrdMwnlhAMk5YC1hze3Hy9cSxilgEEDr3Aq3E7xX/0oVICp6FiRf3bywss7T0Vx4eWxLNROtBNJVjwvUiJl/M2ona9vPY4Nocrppc/ejIYwRXU6rqHksDpAB2VQRzfc2xkNX31NlYZQ8lTXGrbgEgaifkAFG+AYcxqoZjHC3/lurSSSH/auokD3Zt/YAeWIyzTl6dMcMY+G9Hlf4t2gqxRMIqChbuXcgnvH8gbjYeZJ6YiqnggpicvgarqKqYw0zTyf6lj4nCrYBbjbGDM0ETZFlKgIsZFRP/uLvySfPknrwBjeqqKbKaxXpx3lUYRTZdCV/wBMDlj+524xLk/WU4x/Cevy98oyX46srK2aoiA1RrUFIyxI2AAuF/pgSpkqFjpZa0M8tW3dxRU91RRtYsTdieticb1M7ZhXU1BUO70cBB7oc1Mg3MjddI8upNhgiqk/EO0EO7gZf45NIIC36bfIfw4yt+m0UStbu5njUXPeG5PN72wwoKfvgFLAFiL36DoPocJcylWTMppioCvIXA45N/3wblNcorEElygYk79AP646px/nRFS2N6GHTWlGsFCE382tuf1xcqSvdooEAJOpVPW54/bFOrJUM3fR+K5sbdAbXwwhzYUs4cAEIRufljhyRcqZVOh/n2bSQUzPDJJFKjBg0a3b1sOC1gbX8hjYdtOx0lIUWNW1ws7d5cuxXqzX1FvW9/LCyiqIK6zFhe17A/MH7jFHzPIhDmrxQoFEhOj1/m+LYZqCpkskeTtFo7JZ6sucZg0kss6Oto5JrF9INl1Ecn1684tNB3uaySzRrpsws3dhgPfcef2xzjKE+AjndlJdksw8rH+t8Xzs7nVRQZcWg7y7b7Mmm/BNmI8sUhFSychZuoUGJ2VzZUeGCWBKeokZpZHADAG3B1EnjyHN8M6bs3l9BJSmKqCvBFoHePqXzLgf8tzv64EfPcwmUBks3NmmWP8A/Ui+BfiyjFqnuYDY6g9WoI43sVv9Rjts5uJYKjNKSjIMc5mbqzMsUf8A7EE4zFOir8tmnZ1q1qnHIpHeoJv56Rt9OmMwLZuKFXwZEdlPkQd9rY2ihIuNShepB598HSLKjkaDuBYX5xsT3TLYqAeeOLDgY8uyVMXmliZtCnXtc388bJAqHwQDb7jB2uMkuq23Pi4uOuPUeMjVKtwPFe/mBg8hlEirIxFSNGjqO7MCyRqbAknWRb1CqLeuIswmmrDVVDnSRESpB4CqAB/7S/8A4jA0TmtqHaOpDSSxl5g4sdXi0sv/AFIb9BgGpqZ7zU7kBmpm/L1Nr3/S3th3HSZ3wfhY8ujiTOJ4UPhoqeOJPTVufsBivR1OqvzyRmbWshYAGx0rcAW+WJMurnp88IlYqlZGp5uNQH9MSCljbO8xgkAjjqIQ4b0H5rYSiqYno55Mughgp4+/rKjxlQf9x3ufPn9MO8qyaWFmrcxcS1b/AP3CdoltcgYU1TtQVk1YirrlgX4djwBfSfobXx7mudtLl6UlK0javDO7csf74ZRbQOSQ1yYtV5rU5oDJ8PACAw5kPlt0G/uTiR3lyjLHnq17yqrZtTKTwDytrjfTttg7s7CsOWQQqQQou1jYajzfFezHMPxDNBIxPw1PqKqOir1PuRjJWwN6KpnsrtmtQJBY97wOm+B6SZlkVgbHSPvfG2bztPVyTv8AnlOsi3TAcUniIvYdfPpjvr+aOd9lspJu+p5o2Hi0kaW8yDhZVVborqSSCbY8o7siMjgOx+v8tgOtN3APLE8HyxFY1Y7Y0o81mo5HZHIuNK+nH9MPDWLWqKkn8liN9rWucUcyXQ77g3/XBuXV0iZdJHYW0kX9za2NLEnsVSJqvMJKqtUqNEbuAPS5v++Lhl/eR6VLUw0iysk8rPz08NgfkcUnLP8AyMwCuraQRYKRcm+3PXjFl+MhgOiaolhcL4v89ibHpZdvoD74pCKS0JJ2WyCnpnDTGJ5dIv3lTPIdHr4yoA9QNsQRwxxC0UVOde7hYImLDm5INzt54qRzWCCUvFGJRykrC3zuzg/pgWbtEsdiJUA1EKoAbkWvcD04++HYp0B5I0QLLWAxhiRDI+pfoHI2uOlsZjlk3aCZyXYq54vIig/U4zAs1HR1ZzGrB2JuRxe7eWNQwkdYUUBmFr35xq9aHQMELhTe4HXrjSWriZF7uF9Vraxz8sebROjd6dorpEWLHwlTvb541Ud0AxjuE30B7Eg9L48WoneUjuyF8j1HrjUPFCkj1J1xopJB2DKNyPYjGX4FdgTVIhjiemzOCWlmn0RUzi00RO5UjoAL+nFsHZlFDTwmqKl7SKp35Df0thVU0WQ5hAv4DUzx1LNqenlPigtxYEcbkcnAT11dTMtLmcDyU7OO8kU2BAvY+nOO/inCiilUrCZIWmiWNGvFfXSTj/aeinBFCslbmNMZ5gkcveUzM+3csy/Y229ffEVFWyU0YZ6U9wyDVrN42HTcDwn9MN6ZjXwvJL2frKuDQUd6WU3ABGx87cjnHMlvZ0yerFH+IdfNSUtDlNVQrDXRs3eVCMCrKRsQORci9jxb1xVoKhvz6iL73Ptzi55nlEWarHIjyMEWyvMbvbaxJ87ffFEr6OSnCLOrRqusm3psPscVjKPSJRd9lnos/mhjRJXDAbW6m/Q2wJWV0ApZIKcgtK/iA5O3J9OLDFeoSZdMTXu0mtgemxF8S1FPTopKVRQkMWLbsb/te/rgqCTsa7RBOwYliSQwIuOLWxHpu4Cr+awI/U4FmMusqrhlHhDDi/XBVFL8RWALxr6jgBecWsn6NYIXWMxyCzWNhfztiKtp1Df9tN7+XH6YOKnXFEAWnJNiDexuTbAmYkqz25sv3GEXYz6AGiaTVpNwq339MbxwtKQALbbm+1/5bE40sWZrBkNwRt1AP3x6W00zIG/zUsFa351vcX9Rvh2I2e01FWTSyvCDGhX8+m5JAGw8jziSGizNKaZJKg0oRNQWFSxY2v8ALF8yqgWnpY1dd2C6yVB3tc/PpggUasiKTp6bqNuQCD1v++Od5qJts5JBS5pUzBEMjMGte+1xzv1xGtHmc0kyRRVErRtZyBfqR+xx2dKRI0kYxjwnhVsNxyNud8CT05aRo6V1RANTKBsfntt7433pjUcqynJnnnkFZHURiL8wEQJB9bkYzHXYKGSWmULPdiSVupLIPK9v26YzBeUPFgkNSkLgrGPyi+3Axq7qzKQofW1hYWtfEEalpDIDqUWuLbb4hmzOkpc0gypu8M05XdUuFvuPL98Q4tukRSY3EXfIvdmxHIHW2Aa6rXKNGY1FMKiBJNDxN+Rgw3BYAgC1+dtsMKiKCionr2INOlWaKWS+yy69O46C/XGtJWZnl3aTMsjpqqgrqCeMOGvqWnIFjq238rE7m3HGGx43yuQyjsQsuW1C/iXZGH4FQqh6aUFzKbm4AuSBxYj1xNBWw5vElPC8QqCCziBtWje2+1x88MsvyekEKRVkFVBXUjkwVMaFV03v4ZANDLuefmAcHxUcaVEsmuJZZXLyFFADAeZsL884rly8UVStlbos1koXaielkfutvzgl1HUg2vi30ud0n4PLDQUk1LNPZHJpTEADzvxe17e+K6EEuYVEE9GKhomBjTZb3J3Bv8vfDCBmjcR1tOI1FmSESFiB1LHp02HliHJpWWn/AImnxKvEumNUcEBtgRYE/WxwLmmXwZiD3iqW0kE2HDDf9/rhqTSyJquIz0VVvfpgUKiPdFaxsHS3rvicbW0czdFVl7Kd67GOXSW1WFt/MDCiq7F5jHpZHEqc7HjHQZJnVyqmxXg6eCdvtbE6MVsxjYtfcXJv6YosskZTZyhOz2Yhivcv6Ai1x5/fB9D2dr8vqe/aLUy7aB6jHSC4WMs0YC2stgRwP5tj2eJ17w6uALWtvfj7Yb72Hk/wpmWoi9qabSPC62UE8sLX28z+2D8/yB5pZJqcC7C+kdbHDiWmgWvhkaJHkjfWNIvYjDaoijjqHVTdGsRta4PB+mC59NFsb5aZySryyaDN4aaRGtICw9QAf6YsGUZEyrE9YpsFJA8ze/8APfFnzLLEXMqOt0kqmpD1/MLj7H643vG9Qq92FN9ubHpt5HBllbVE5qmSXAUatViAAL8Eb/2xq+qa3+awdbAeHnfy6f3GNkWaKVTpbw3LKByPnj3vZFUXGgv0a+++xOIVsRKj38QtGqjU5FgQx6j16nE0U8CurIpOqxY2AIHv79PLAgk06GkQC3h1Wsb26e37jGJVLJdImuiksQ1yfrgpMPJBUlS7sHaVVB/KSN/njMBSVBEt42ttbUTjMHZnIjaHu92BABPiuLn0tgeeKnm0d7TxykKANhdTfoecFwkql7L4SSSxuQb41WRNGss1hdRbcAjCptEmBS0ypRpBF4qNpe9anJNtZNybdTbri39icupZEl7uOKVDZWB3ttdfTqcVl4mnUEqxRluLXt/OcPf8O6lqHMaqGoGlSgsSw03BsLH2OOjFK5bCrJO2lOtBVU8MSwxvIhdmiXT1sB67X8uuE0ba54XcMQpA1C2wv99sWftJkr5rmffxyMrd1aTV4lcgkrpt72+m2KY80kMs8citKYzu0balN+oI232PzwmVNvkFJph0/wADWTXMQlu945x4SONxwcRZhIlJXLDLLcMFCaib/qeu/wBMAZfXrDVldlUPpGoccbfY/PB/a/Jp82yyHMMsVzNALSKATrjPJsOo59ifLCRW6Z0z/uGgM5rCGcs8a6Tpf3O17D2x41avfKsbAg2ubbLf7dMUtaWtCMWLoztYjSSR03HT98N6Gkqw86Es0bMCzKuw2HXz5+uK/XFHLRYDWqhVZJY33GyAgnyHvgmKqlYAkadyLHex9fb+mK9LltUqCWGXgkDkHggfMXGIap84EYimnKhvG6iK+pbjYEC2/wDXE/rTCkW2asfUhaMhXswI8+o+mI/iYpkSe+lyl7EFbeQ/QYSstfDCi0lTqiZLiM7kJvf+HffpfaGCGSSWSRZSsbEmxcFCwOwv0wOCDossFTSAa5rHwalctuTbfb2++GFLUxV8aiOxeNQpItuDcrx7YrNXT1EiSQpUyIjWa773H/Ai2xuCL/wydkUmyvNzHPIGiqGZWsLad7qw9r2I8j6WwYxSXZSM0mWetQ/Bvf8ALGBIbC5ABHTr1wO2mmIVVDeIAm4OpbnfSL26YswWBQY1Qu2khrGwt13xUe0HZmCjoDWZXmM61SS2an1F1IuSQDyD5c4HFSKSrsKqO9VjLJJ8OqkKQhBvc2wlqZ+8WTQhmkQXADgWPIsSeLDyO30K38CzeoSdDVzJDKRcOx5BuDbrxg6n7PmJA0s6sVuVAJJPUAH08saox9ElvwVNVVMtaVSIr3V7t6nbfofl1Hpg6nactrQKoAN+tzbg+9r7YPShjubSxbksd/zWv5e+JUy6Pu5DrYvouNiVvfi3T+2M530S+uQECHQsEBJNyOvt8sZicoiMwMbaidxq3H0xmMnITj+k2X0okRFszGQErc9QNwSPO9h8/Yyz5c9OdHeGVUkkaw3OgMygn1IBuelh1NsbUtTO3i1kFSNB1G4NgL+/kenTfG8swBiSF5kcCMMWYMtgxUBRbYW1ef5jvucMkq2USRkmXTqollj7pBEx0hdhb0NzyeT6+RwLT00MIkVjJcEIW1WtsBv9T14B+fs1ZPK7HvSVsSSd2awO5PXr7XPmcRU8VQZdKSIAGuRv1tb74DqPQL2GNUzIIh3k58AK2Ukje+1+tx7/AFGIJIgLvHGBMWAYsviJ8/3+eJROZqjQ5ZVS4svkB+p2x5LTPTySO7KyAA253Ow+xxNzb0GiOKJIohIouwYnVaxv5j9cMsqrpaL8ul7WNh4T1A3+n8GAGRn32I0E2JNxYb79cCBTSwp3VreFGLblvfbA7DFSW0x7mlQmY6UMetw4bVsp+o9T64Bp8thgiDKiN4r2ckbnrbbGmW5ixlgLoPGSg3vydvvhm8ryVfduwbUmoakBFh9r40pPotCu2QRUVMyPIJQCsT+CynUdvLbEbQxxtFOQGsNtQA2JP9TtiQys/eKjGOMKLogsCdv64FapMkpDDwk6rA9f4MKl/sWcklSIno6eWNLvofvLWvdT77/b0x7T5bSrEvdOI7t4rhbsfIgi1j/N8RQ1zCd4SoOjURqAPG/OPWqD3pZFFhuQfQC33w1uiX2JeGVMEARlBZnJKhiwvYC4v5/pgA0U5ZLFDpBszLex8rfXfDCOaZ3CBgCADGb8bjnz/MMQxyp3bqBYFDuBvvew/vgqwOaZMtfXvKrPJpkI0lmNxzzf6/rj1BLrYEmIataE7g+f7/3x4wJXvnRCy2F+eRYe/ngaeZizRsF8NhYcDfY+9rYO2LyGAmLArINZuQem17Dj2xBKe6ktYlb77XAA3uR63xCkjow7yxjfYqDfyH9PpiWRyCupibtY/bAqh1N9GkYaMli6FXQ3QDqSNsN8qqsppheqX4k6gFU+JUAvyOv684Uw6WcAqGBJHitt+mJ5cviYqysWikQ7MADcnfj78nB5UZN9lw/+W5RSPEtFDCqSAkaY9OnnnY+R/TGYp1PQwsuyDQhIUemwtbGY3N/o6s//2Q=="/>
          <p:cNvSpPr>
            <a:spLocks noChangeAspect="1" noChangeArrowheads="1"/>
          </p:cNvSpPr>
          <p:nvPr/>
        </p:nvSpPr>
        <p:spPr bwMode="auto">
          <a:xfrm>
            <a:off x="76200" y="-547688"/>
            <a:ext cx="1485900" cy="115252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584" name="AutoShape 8" descr="data:image/jpg;base64,/9j/4AAQSkZJRgABAQAAAQABAAD/2wBDAAkGBwgHBgkIBwgKCgkLDRYPDQwMDRsUFRAWIB0iIiAdHx8kKDQsJCYxJx8fLT0tMTU3Ojo6Iys/RD84QzQ5Ojf/2wBDAQoKCg0MDRoPDxo3JR8lNzc3Nzc3Nzc3Nzc3Nzc3Nzc3Nzc3Nzc3Nzc3Nzc3Nzc3Nzc3Nzc3Nzc3Nzc3Nzc3Nzf/wAARCACOALcDASIAAhEBAxEB/8QAHAAAAgIDAQEAAAAAAAAAAAAABAUDBgACBwEI/8QAPRAAAgECBQEGBAUCBgIBBQAAAQIDBBEABRIhMUEGEyJRYXEUgZGxFTKhwfDR4QcjM0JSYiSSFjRDosLx/8QAGQEAAwEBAQAAAAAAAAAAAAAAAQIDAAQF/8QAIxEAAgICAwADAQADAAAAAAAAAAECEQMhEjFBBBNRIjJhcf/aAAwDAQACEQMRAD8A4693CpwSed8dJ/wxoo6emkrZo/8AUa3iAIZLev6/LHPTCxCxIjSSOdKqgJP6Y6plCzZJQ09NJD/mNDdrqdEnmPcX3+WHh2JLon7SNmCVkccVzQzyLpKJeyDck9fe+B3SnpZpVBYK7Ase9302O3iHHB2xM8suYBpoYzDHCNhLL4SfLy4vY7c9cAZj3ejutNPLP3LEd+inURYBbkG5PHTFJULFEE08UcKxioSoBUickeNL3IsRwcIVkr5AlMZvAiMXeNbOwbpzx0wflckYn7iopUSckhYzcLGRvc/8vbfjGs9OklQJK4s7ykxvpdgrX4I6Dn9MJ2OCwpW/hvwlU2qRh4LsWKqALAX4AwPllOJHVZHeJY/Bxc7ja9vLfDlJXWM0dZMsr09wspAJ0k7e4wuZCiLo/wDppGujlfF73G5G198NoBLFI0yw0swRTCzDWw4ZiAfpbA89HSnMys8jprU3ZTsW3FwLeoxPUUsJkMrGUyHS6hX6jEecUr18kbBkgIZQWlNhbbn164zMWzJu1MOQRpT1Rlhy4y91FKgtpfli+/W43G2Lwe0tFBTPUHO6VHjFxGamMrIPvjllVQtLl1pQk1K8Z1MGB0EDm3scLux3Zqiqa6rpq+FZJY2Xuu9LAMhBsQB1Jtz54RoyOj5v28ySojkpq2oop6eSIEOrglXudiD5emFtJ2iynKkVRUQfCObLpl1hSelr7D/+YOybs9kDL3RyGijqA5BZAJLb7fmvviwUeT0NLPK8FDSoEAOmKFVZvTYYYDopmdQ5/n6fifYxahqceExoihGsN9Jbne/Fxio5zlPbx4gK+kzExpuNIUfXTucdyimKgyMNI0i21io6D+uNc0rEo0DlCZywVCPK1zfz4/XG7dCqVeHy7PHWl2EwkDg2YOSCPe+BmifknHee1ByjPqRg8a96g8UixBXDeh8sc0q8is7IoBYGwsQb7/2xOWiytlRjLQyLJGxV1III6HHUuz/+KlOJojnVNIkkZB72mAYMfVTxjneYUvwstpDzuNunngyp7OVVDWU9NUITPKqMsYH/ACAIHvvbBjKuhZRT7O2y/wCK3ZeeVDDVzREW3mhYWP6/w48y/wDxA7MpWzWzpiHN11wuAT67fK+Auzv+F2VHLoPxandqzZpQr2A/67fMYfr2YyzL0KZdlkYUBo49C6mBG5JJ3vxv8sVUmRcY2JpO2XZtK92kzyBybk7Nt6ce+2Mw9nyej+GuaCHxXbUyglt+vr74zGUzOCEvZfsTQZTokaOOasCanlkF1X28/nhvmGUU88M1LKEdG8Stq0uD/wBbcfy+Ca+m7spVrIRGbh1Unw364S1VXUKxERinAOgMCLqOLi3XCpDNsrISry6uNOW7yluV8NrMDtviWOnoqKYUs4sYWDF9RYAb78gDcj6YK7Tww5fRRVzygEFY9DMFvfkC/XbGmYZFRdpezySK5apttOjEn3t7Ybj4ZP0URZfSVmYpVd1UCkuVM61GkN67m/zGCcyy+mem8Uksgk1EgkEADpfb62vitZp2Y7Q5RE5oq6WpgNgyBjcD2OCcp/EOzMENbmFLUT94T3uq5MYPUb4Wmhr2QyZZNm3dmB2WoiQvZrqWjuLDjfrvhtRwRSZXFeZG1C6FRYc/p6jDakqqXMplekmSR3DL4AA63AsPO18CDL5KGqkhiidYnYyRArupv4uenH1xo9hZDU0TXWSENrtY2HXCyupNUJ1qxVtth1I5xZpJe6UJrVJCQBf+c4hzCGlhp5O+ki0aL3bq4+vl+uHYEV5TN8JHA8gkVYy7SqCPCSLA4sOUVU8LTUhCR1EcYWRSOdP5Sfkbe2EcbWnpo2jAYwWdL2uOlvXAa5lVrnazxRymqD6NC7swG1vXYHE2w0dEpqfvqlcx70xSFQCEY2NvMcjDXNcwfKiaibU8bAXKrqPHQDFRps8zT4Bg3Z7MySdSSxU2kbk7WJ26+mMas7QZ9V75bFllPGLd7VS6yPQKtrnBWxWPshziora6easjC61AhUrYqnr673wVm2bUz1DRTFJNJuAy7A+V+hwizTsvDGsVVJnVbII2ChRIsYkYjgAb7fPAWX5hKZpIqWl+Ilhl0m99KIf92oi229/bHJ82bjGoHR8aEZO2G57ClTRtNACsgW2ja5t98UPKZJxmIR1uS26nf+dcdQy/LvxFjJUJUvFJdlWKPdxvdrk+EbWF9zt8ltNSU4zZh+HK0TIDHH3jh7XtcggMN/8AodhwcceJZeOzqlwTCPwLJqymjkzOhjlqGsRbYrb1wWIqPMs8o6xtpqNjbUo8Qbi1udzjM7opcqqtdIrFLC5aQHu7i4LEC5W/sduuNuytPV1lVWzVK/DyRxr4Ct1LEblT1HFvrh/jvJHJUmTzKLhaHsdTpnUA2NiNRO1x/fEsstWt2geNltqbw7L0IvfC+qVopIrFtKgWvybjm/QmwOG0Ey01FK5KKdBbUw2A8zj1X0ef0CqXmLQtCx0sQEA4398Zir5r2pFN33w8UyzI3dqEUaUO2q/Iuef/AFxmJ2hqDTms/wAJ3FeNLEggr/xvzfCeMUZrJo/BquCCpta4x7njUs9Ai00wllUWAQeKw4DfphasMclMZqZBGxTdhsb/AD64dPRmjamqTUVU8dbArhAFieTfe53Xy2sMe5TULkWcx0h0x5dmGpomU7JL1X0/vhWmYUUarFDKO8JGtNZZyx29ycNaappcximyXM6WovJGzCVqc2UgXve1h74Kl6ZrRZM2skatGjuZGG4XYed8AZ1S1WYU0fc934SRqbgDrsMLuyuYvXZPJFUVQaSjbSbncjzvyRhpNVtHLTMquUWbQ+wsFI2PvfFbtE6oo79k58rzIV9JUN8MG1SwwEhrDkL54lq+1sGdP8JBO0EiMNNXKLDTwQR5+uLVWVcNIKiX86xane1gygi1t+v9sJK7JsvlEc8mhaiQBwUQWO2w264Rx9RRS/QjNy9HTXEmtkOmRm3Enk1hzhFHXQ9+0lLq1spUAjwlrj33539MN6bMO+hioWgbV3YuDZhZeh22tf6WwmrYZEnPcShUDWCKt7MNv7YSTQyWgSrmkSeI+IlH1aQLWsfPD7s/NR03aWSvmGjvPEmvlTaxA+oOFTQSrMhjjeQKRpGglTfn9sSvl1XKyMaWq8DXcKLG3z8sI5RXo3Fs6bA7T0bSsQTICQWNzhZmtbFleULU3DyuWHctz5gi3T3xWZ+09RSUsVPTQhZVXQ5fkbbgD9cJaupnnZnnl7zSNVj1ONLKl0GGFt7CaCtqs1zlDO5G9gLXC38h0xehDDB3cURfu1JZhtZm538/TFEyINFWwPIQSGBsBYedrfzrjpRp1emCqRrIuzHqTvb23x5PypOU9nfiSiqR48VPmiwyLNW0ctOT3TQzMlyV408EXFrEb3PnhbWGtbNps0go0SKGRDERYWVQVbjzBPthzS0zSxxRzKUnjca24BIP79R/bAWa9kZZc+Smh7V1lN8VE8xpjMGljAsNMYP+09bgnw9bnFsSclVkZtRf/QLOKuKlMcgqaqrqZxZ+9muse1gqoLKgudgB0w77LVBpmNzeFrqVL7IRwR5Dz8sVmSkkh7QS08oPdREyJsD4iLAMRe2wPvfgYZVxnp4jDTjx6Dota9ycK2/tTC0uDQfUV8cOaKqoIwdkM25k8rDy/XbENZmTfEK7o8kasSeAXYDoo/2jbfi9sCRVUWV5a1HSStUVoXvJZ3G5LXvvza97AdP1U5LFVZxmrVVXKq0yusYUjeQpvoB6i9r722x6hwUN6LKpqqOVswjgKVbd6IC5ZwOg0kdPfbfk4zFsmiNisTpZRbZdvl/N8Zg0kLyZy4UiRx6Y4yCyk303II8xfbnGUlVBSmQ1Go61sSqhjEwv9R64lrRUBCYp1nSMjUWtdgfbrgSSnNQ8ksQKam3F+gFuemOR5t6HBKenp6PtYtZoSON0usrR3UP539R1xZsy0yK3cVHiChtEcnhY9D5YSih+LWSd3RI4bqVdi2ohb7fbDPKsvyqslFszkEoAKqE0hvMC5w6ysK2AK0FPTpOlNHDVxHSWQWV4+SD/ANr23xvR1pqWMMUUsiMQRZTe/NjfyFzh9U5FkKrdMwnlhAMk5YC1hze3Hy9cSxilgEEDr3Aq3E7xX/0oVICp6FiRf3bywss7T0Vx4eWxLNROtBNJVjwvUiJl/M2ona9vPY4Nocrppc/ejIYwRXU6rqHksDpAB2VQRzfc2xkNX31NlYZQ8lTXGrbgEgaifkAFG+AYcxqoZjHC3/lurSSSH/auokD3Zt/YAeWIyzTl6dMcMY+G9Hlf4t2gqxRMIqChbuXcgnvH8gbjYeZJ6YiqnggpicvgarqKqYw0zTyf6lj4nCrYBbjbGDM0ETZFlKgIsZFRP/uLvySfPknrwBjeqqKbKaxXpx3lUYRTZdCV/wBMDlj+524xLk/WU4x/Cevy98oyX46srK2aoiA1RrUFIyxI2AAuF/pgSpkqFjpZa0M8tW3dxRU91RRtYsTdieticb1M7ZhXU1BUO70cBB7oc1Mg3MjddI8upNhgiqk/EO0EO7gZf45NIIC36bfIfw4yt+m0UStbu5njUXPeG5PN72wwoKfvgFLAFiL36DoPocJcylWTMppioCvIXA45N/3wblNcorEElygYk79AP646px/nRFS2N6GHTWlGsFCE382tuf1xcqSvdooEAJOpVPW54/bFOrJUM3fR+K5sbdAbXwwhzYUs4cAEIRufljhyRcqZVOh/n2bSQUzPDJJFKjBg0a3b1sOC1gbX8hjYdtOx0lIUWNW1ws7d5cuxXqzX1FvW9/LCyiqIK6zFhe17A/MH7jFHzPIhDmrxQoFEhOj1/m+LYZqCpkskeTtFo7JZ6sucZg0kss6Oto5JrF9INl1Ecn1684tNB3uaySzRrpsws3dhgPfcef2xzjKE+AjndlJdksw8rH+t8Xzs7nVRQZcWg7y7b7Mmm/BNmI8sUhFSychZuoUGJ2VzZUeGCWBKeokZpZHADAG3B1EnjyHN8M6bs3l9BJSmKqCvBFoHePqXzLgf8tzv64EfPcwmUBks3NmmWP8A/Ui+BfiyjFqnuYDY6g9WoI43sVv9Rjts5uJYKjNKSjIMc5mbqzMsUf8A7EE4zFOir8tmnZ1q1qnHIpHeoJv56Rt9OmMwLZuKFXwZEdlPkQd9rY2ihIuNShepB598HSLKjkaDuBYX5xsT3TLYqAeeOLDgY8uyVMXmliZtCnXtc388bJAqHwQDb7jB2uMkuq23Pi4uOuPUeMjVKtwPFe/mBg8hlEirIxFSNGjqO7MCyRqbAknWRb1CqLeuIswmmrDVVDnSRESpB4CqAB/7S/8A4jA0TmtqHaOpDSSxl5g4sdXi0sv/AFIb9BgGpqZ7zU7kBmpm/L1Nr3/S3th3HSZ3wfhY8ujiTOJ4UPhoqeOJPTVufsBivR1OqvzyRmbWshYAGx0rcAW+WJMurnp88IlYqlZGp5uNQH9MSCljbO8xgkAjjqIQ4b0H5rYSiqYno55Mughgp4+/rKjxlQf9x3ufPn9MO8qyaWFmrcxcS1b/AP3CdoltcgYU1TtQVk1YirrlgX4djwBfSfobXx7mudtLl6UlK0javDO7csf74ZRbQOSQ1yYtV5rU5oDJ8PACAw5kPlt0G/uTiR3lyjLHnq17yqrZtTKTwDytrjfTttg7s7CsOWQQqQQou1jYajzfFezHMPxDNBIxPw1PqKqOir1PuRjJWwN6KpnsrtmtQJBY97wOm+B6SZlkVgbHSPvfG2bztPVyTv8AnlOsi3TAcUniIvYdfPpjvr+aOd9lspJu+p5o2Hi0kaW8yDhZVVborqSSCbY8o7siMjgOx+v8tgOtN3APLE8HyxFY1Y7Y0o81mo5HZHIuNK+nH9MPDWLWqKkn8liN9rWucUcyXQ77g3/XBuXV0iZdJHYW0kX9za2NLEnsVSJqvMJKqtUqNEbuAPS5v++Lhl/eR6VLUw0iysk8rPz08NgfkcUnLP8AyMwCuraQRYKRcm+3PXjFl+MhgOiaolhcL4v89ibHpZdvoD74pCKS0JJ2WyCnpnDTGJ5dIv3lTPIdHr4yoA9QNsQRwxxC0UVOde7hYImLDm5INzt54qRzWCCUvFGJRykrC3zuzg/pgWbtEsdiJUA1EKoAbkWvcD04++HYp0B5I0QLLWAxhiRDI+pfoHI2uOlsZjlk3aCZyXYq54vIig/U4zAs1HR1ZzGrB2JuRxe7eWNQwkdYUUBmFr35xq9aHQMELhTe4HXrjSWriZF7uF9Vraxz8sebROjd6dorpEWLHwlTvb541Ud0AxjuE30B7Eg9L48WoneUjuyF8j1HrjUPFCkj1J1xopJB2DKNyPYjGX4FdgTVIhjiemzOCWlmn0RUzi00RO5UjoAL+nFsHZlFDTwmqKl7SKp35Df0thVU0WQ5hAv4DUzx1LNqenlPigtxYEcbkcnAT11dTMtLmcDyU7OO8kU2BAvY+nOO/inCiilUrCZIWmiWNGvFfXSTj/aeinBFCslbmNMZ5gkcveUzM+3csy/Y229ffEVFWyU0YZ6U9wyDVrN42HTcDwn9MN6ZjXwvJL2frKuDQUd6WU3ABGx87cjnHMlvZ0yerFH+IdfNSUtDlNVQrDXRs3eVCMCrKRsQORci9jxb1xVoKhvz6iL73Ptzi55nlEWarHIjyMEWyvMbvbaxJ87ffFEr6OSnCLOrRqusm3psPscVjKPSJRd9lnos/mhjRJXDAbW6m/Q2wJWV0ApZIKcgtK/iA5O3J9OLDFeoSZdMTXu0mtgemxF8S1FPTopKVRQkMWLbsb/te/rgqCTsa7RBOwYliSQwIuOLWxHpu4Cr+awI/U4FmMusqrhlHhDDi/XBVFL8RWALxr6jgBecWsn6NYIXWMxyCzWNhfztiKtp1Df9tN7+XH6YOKnXFEAWnJNiDexuTbAmYkqz25sv3GEXYz6AGiaTVpNwq339MbxwtKQALbbm+1/5bE40sWZrBkNwRt1AP3x6W00zIG/zUsFa351vcX9Rvh2I2e01FWTSyvCDGhX8+m5JAGw8jziSGizNKaZJKg0oRNQWFSxY2v8ALF8yqgWnpY1dd2C6yVB3tc/PpggUasiKTp6bqNuQCD1v++Od5qJts5JBS5pUzBEMjMGte+1xzv1xGtHmc0kyRRVErRtZyBfqR+xx2dKRI0kYxjwnhVsNxyNud8CT05aRo6V1RANTKBsfntt7433pjUcqynJnnnkFZHURiL8wEQJB9bkYzHXYKGSWmULPdiSVupLIPK9v26YzBeUPFgkNSkLgrGPyi+3Axq7qzKQofW1hYWtfEEalpDIDqUWuLbb4hmzOkpc0gypu8M05XdUuFvuPL98Q4tukRSY3EXfIvdmxHIHW2Aa6rXKNGY1FMKiBJNDxN+Rgw3BYAgC1+dtsMKiKCionr2INOlWaKWS+yy69O46C/XGtJWZnl3aTMsjpqqgrqCeMOGvqWnIFjq238rE7m3HGGx43yuQyjsQsuW1C/iXZGH4FQqh6aUFzKbm4AuSBxYj1xNBWw5vElPC8QqCCziBtWje2+1x88MsvyekEKRVkFVBXUjkwVMaFV03v4ZANDLuefmAcHxUcaVEsmuJZZXLyFFADAeZsL884rly8UVStlbos1koXaielkfutvzgl1HUg2vi30ud0n4PLDQUk1LNPZHJpTEADzvxe17e+K6EEuYVEE9GKhomBjTZb3J3Bv8vfDCBmjcR1tOI1FmSESFiB1LHp02HliHJpWWn/AImnxKvEumNUcEBtgRYE/WxwLmmXwZiD3iqW0kE2HDDf9/rhqTSyJquIz0VVvfpgUKiPdFaxsHS3rvicbW0czdFVl7Kd67GOXSW1WFt/MDCiq7F5jHpZHEqc7HjHQZJnVyqmxXg6eCdvtbE6MVsxjYtfcXJv6YosskZTZyhOz2Yhivcv6Ai1x5/fB9D2dr8vqe/aLUy7aB6jHSC4WMs0YC2stgRwP5tj2eJ17w6uALWtvfj7Yb72Hk/wpmWoi9qabSPC62UE8sLX28z+2D8/yB5pZJqcC7C+kdbHDiWmgWvhkaJHkjfWNIvYjDaoijjqHVTdGsRta4PB+mC59NFsb5aZySryyaDN4aaRGtICw9QAf6YsGUZEyrE9YpsFJA8ze/8APfFnzLLEXMqOt0kqmpD1/MLj7H643vG9Qq92FN9ubHpt5HBllbVE5qmSXAUatViAAL8Eb/2xq+qa3+awdbAeHnfy6f3GNkWaKVTpbw3LKByPnj3vZFUXGgv0a+++xOIVsRKj38QtGqjU5FgQx6j16nE0U8CurIpOqxY2AIHv79PLAgk06GkQC3h1Wsb26e37jGJVLJdImuiksQ1yfrgpMPJBUlS7sHaVVB/KSN/njMBSVBEt42ttbUTjMHZnIjaHu92BABPiuLn0tgeeKnm0d7TxykKANhdTfoecFwkql7L4SSSxuQb41WRNGss1hdRbcAjCptEmBS0ypRpBF4qNpe9anJNtZNybdTbri39icupZEl7uOKVDZWB3ttdfTqcVl4mnUEqxRluLXt/OcPf8O6lqHMaqGoGlSgsSw03BsLH2OOjFK5bCrJO2lOtBVU8MSwxvIhdmiXT1sB67X8uuE0ba54XcMQpA1C2wv99sWftJkr5rmffxyMrd1aTV4lcgkrpt72+m2KY80kMs8citKYzu0balN+oI232PzwmVNvkFJph0/wADWTXMQlu945x4SONxwcRZhIlJXLDLLcMFCaib/qeu/wBMAZfXrDVldlUPpGoccbfY/PB/a/Jp82yyHMMsVzNALSKATrjPJsOo59ifLCRW6Z0z/uGgM5rCGcs8a6Tpf3O17D2x41avfKsbAg2ubbLf7dMUtaWtCMWLoztYjSSR03HT98N6Gkqw86Es0bMCzKuw2HXz5+uK/XFHLRYDWqhVZJY33GyAgnyHvgmKqlYAkadyLHex9fb+mK9LltUqCWGXgkDkHggfMXGIap84EYimnKhvG6iK+pbjYEC2/wDXE/rTCkW2asfUhaMhXswI8+o+mI/iYpkSe+lyl7EFbeQ/QYSstfDCi0lTqiZLiM7kJvf+HffpfaGCGSSWSRZSsbEmxcFCwOwv0wOCDossFTSAa5rHwalctuTbfb2++GFLUxV8aiOxeNQpItuDcrx7YrNXT1EiSQpUyIjWa773H/Ai2xuCL/wydkUmyvNzHPIGiqGZWsLad7qw9r2I8j6WwYxSXZSM0mWetQ/Bvf8ALGBIbC5ABHTr1wO2mmIVVDeIAm4OpbnfSL26YswWBQY1Qu2khrGwt13xUe0HZmCjoDWZXmM61SS2an1F1IuSQDyD5c4HFSKSrsKqO9VjLJJ8OqkKQhBvc2wlqZ+8WTQhmkQXADgWPIsSeLDyO30K38CzeoSdDVzJDKRcOx5BuDbrxg6n7PmJA0s6sVuVAJJPUAH08saox9ElvwVNVVMtaVSIr3V7t6nbfofl1Hpg6nactrQKoAN+tzbg+9r7YPShjubSxbksd/zWv5e+JUy6Pu5DrYvouNiVvfi3T+2M530S+uQECHQsEBJNyOvt8sZicoiMwMbaidxq3H0xmMnITj+k2X0okRFszGQErc9QNwSPO9h8/Yyz5c9OdHeGVUkkaw3OgMygn1IBuelh1NsbUtTO3i1kFSNB1G4NgL+/kenTfG8swBiSF5kcCMMWYMtgxUBRbYW1ef5jvucMkq2USRkmXTqollj7pBEx0hdhb0NzyeT6+RwLT00MIkVjJcEIW1WtsBv9T14B+fs1ZPK7HvSVsSSd2awO5PXr7XPmcRU8VQZdKSIAGuRv1tb74DqPQL2GNUzIIh3k58AK2Ukje+1+tx7/AFGIJIgLvHGBMWAYsviJ8/3+eJROZqjQ5ZVS4svkB+p2x5LTPTySO7KyAA253Ow+xxNzb0GiOKJIohIouwYnVaxv5j9cMsqrpaL8ul7WNh4T1A3+n8GAGRn32I0E2JNxYb79cCBTSwp3VreFGLblvfbA7DFSW0x7mlQmY6UMetw4bVsp+o9T64Bp8thgiDKiN4r2ckbnrbbGmW5ixlgLoPGSg3vydvvhm8ryVfduwbUmoakBFh9r40pPotCu2QRUVMyPIJQCsT+CynUdvLbEbQxxtFOQGsNtQA2JP9TtiQys/eKjGOMKLogsCdv64FapMkpDDwk6rA9f4MKl/sWcklSIno6eWNLvofvLWvdT77/b0x7T5bSrEvdOI7t4rhbsfIgi1j/N8RQ1zCd4SoOjURqAPG/OPWqD3pZFFhuQfQC33w1uiX2JeGVMEARlBZnJKhiwvYC4v5/pgA0U5ZLFDpBszLex8rfXfDCOaZ3CBgCADGb8bjnz/MMQxyp3bqBYFDuBvvew/vgqwOaZMtfXvKrPJpkI0lmNxzzf6/rj1BLrYEmIataE7g+f7/3x4wJXvnRCy2F+eRYe/ngaeZizRsF8NhYcDfY+9rYO2LyGAmLArINZuQem17Dj2xBKe6ktYlb77XAA3uR63xCkjow7yxjfYqDfyH9PpiWRyCupibtY/bAqh1N9GkYaMli6FXQ3QDqSNsN8qqsppheqX4k6gFU+JUAvyOv684Uw6WcAqGBJHitt+mJ5cviYqysWikQ7MADcnfj78nB5UZN9lw/+W5RSPEtFDCqSAkaY9OnnnY+R/TGYp1PQwsuyDQhIUemwtbGY3N/o6s//2Q=="/>
          <p:cNvSpPr>
            <a:spLocks noChangeAspect="1" noChangeArrowheads="1"/>
          </p:cNvSpPr>
          <p:nvPr/>
        </p:nvSpPr>
        <p:spPr bwMode="auto">
          <a:xfrm>
            <a:off x="76200" y="-547688"/>
            <a:ext cx="1485900" cy="115252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586" name="AutoShape 10" descr="data:image/jpg;base64,/9j/4AAQSkZJRgABAQAAAQABAAD/2wBDAAkGBwgHBgkIBwgKCgkLDRYPDQwMDRsUFRAWIB0iIiAdHx8kKDQsJCYxJx8fLT0tMTU3Ojo6Iys/RD84QzQ5Ojf/2wBDAQoKCg0MDRoPDxo3JR8lNzc3Nzc3Nzc3Nzc3Nzc3Nzc3Nzc3Nzc3Nzc3Nzc3Nzc3Nzc3Nzc3Nzc3Nzc3Nzc3Nzf/wAARCACOALcDASIAAhEBAxEB/8QAHAAAAgIDAQEAAAAAAAAAAAAABAUDBgACBwEI/8QAPRAAAgECBQEGBAUCBgIBBQAAAQIDBBEABRIhMUEGEyJRYXEUgZGxFTKhwfDR4QcjM0JSYiSSFjRDosLx/8QAGQEAAwEBAQAAAAAAAAAAAAAAAQIDAAQF/8QAIxEAAgICAwADAQADAAAAAAAAAAECEQMhEjFBBBNRIjJhcf/aAAwDAQACEQMRAD8A4693CpwSed8dJ/wxoo6emkrZo/8AUa3iAIZLev6/LHPTCxCxIjSSOdKqgJP6Y6plCzZJQ09NJD/mNDdrqdEnmPcX3+WHh2JLon7SNmCVkccVzQzyLpKJeyDck9fe+B3SnpZpVBYK7Ase9302O3iHHB2xM8suYBpoYzDHCNhLL4SfLy4vY7c9cAZj3ejutNPLP3LEd+inURYBbkG5PHTFJULFEE08UcKxioSoBUickeNL3IsRwcIVkr5AlMZvAiMXeNbOwbpzx0wflckYn7iopUSckhYzcLGRvc/8vbfjGs9OklQJK4s7ykxvpdgrX4I6Dn9MJ2OCwpW/hvwlU2qRh4LsWKqALAX4AwPllOJHVZHeJY/Bxc7ja9vLfDlJXWM0dZMsr09wspAJ0k7e4wuZCiLo/wDppGujlfF73G5G198NoBLFI0yw0swRTCzDWw4ZiAfpbA89HSnMys8jprU3ZTsW3FwLeoxPUUsJkMrGUyHS6hX6jEecUr18kbBkgIZQWlNhbbn164zMWzJu1MOQRpT1Rlhy4y91FKgtpfli+/W43G2Lwe0tFBTPUHO6VHjFxGamMrIPvjllVQtLl1pQk1K8Z1MGB0EDm3scLux3Zqiqa6rpq+FZJY2Xuu9LAMhBsQB1Jtz54RoyOj5v28ySojkpq2oop6eSIEOrglXudiD5emFtJ2iynKkVRUQfCObLpl1hSelr7D/+YOybs9kDL3RyGijqA5BZAJLb7fmvviwUeT0NLPK8FDSoEAOmKFVZvTYYYDopmdQ5/n6fifYxahqceExoihGsN9Jbne/Fxio5zlPbx4gK+kzExpuNIUfXTucdyimKgyMNI0i21io6D+uNc0rEo0DlCZywVCPK1zfz4/XG7dCqVeHy7PHWl2EwkDg2YOSCPe+BmifknHee1ByjPqRg8a96g8UixBXDeh8sc0q8is7IoBYGwsQb7/2xOWiytlRjLQyLJGxV1III6HHUuz/+KlOJojnVNIkkZB72mAYMfVTxjneYUvwstpDzuNunngyp7OVVDWU9NUITPKqMsYH/ACAIHvvbBjKuhZRT7O2y/wCK3ZeeVDDVzREW3mhYWP6/w48y/wDxA7MpWzWzpiHN11wuAT67fK+Auzv+F2VHLoPxandqzZpQr2A/67fMYfr2YyzL0KZdlkYUBo49C6mBG5JJ3vxv8sVUmRcY2JpO2XZtK92kzyBybk7Nt6ce+2Mw9nyej+GuaCHxXbUyglt+vr74zGUzOCEvZfsTQZTokaOOasCanlkF1X28/nhvmGUU88M1LKEdG8Stq0uD/wBbcfy+Ca+m7spVrIRGbh1Unw364S1VXUKxERinAOgMCLqOLi3XCpDNsrISry6uNOW7yluV8NrMDtviWOnoqKYUs4sYWDF9RYAb78gDcj6YK7Tww5fRRVzygEFY9DMFvfkC/XbGmYZFRdpezySK5apttOjEn3t7Ybj4ZP0URZfSVmYpVd1UCkuVM61GkN67m/zGCcyy+mem8Uksgk1EgkEADpfb62vitZp2Y7Q5RE5oq6WpgNgyBjcD2OCcp/EOzMENbmFLUT94T3uq5MYPUb4Wmhr2QyZZNm3dmB2WoiQvZrqWjuLDjfrvhtRwRSZXFeZG1C6FRYc/p6jDakqqXMplekmSR3DL4AA63AsPO18CDL5KGqkhiidYnYyRArupv4uenH1xo9hZDU0TXWSENrtY2HXCyupNUJ1qxVtth1I5xZpJe6UJrVJCQBf+c4hzCGlhp5O+ki0aL3bq4+vl+uHYEV5TN8JHA8gkVYy7SqCPCSLA4sOUVU8LTUhCR1EcYWRSOdP5Sfkbe2EcbWnpo2jAYwWdL2uOlvXAa5lVrnazxRymqD6NC7swG1vXYHE2w0dEpqfvqlcx70xSFQCEY2NvMcjDXNcwfKiaibU8bAXKrqPHQDFRps8zT4Bg3Z7MySdSSxU2kbk7WJ26+mMas7QZ9V75bFllPGLd7VS6yPQKtrnBWxWPshziora6easjC61AhUrYqnr673wVm2bUz1DRTFJNJuAy7A+V+hwizTsvDGsVVJnVbII2ChRIsYkYjgAb7fPAWX5hKZpIqWl+Ilhl0m99KIf92oi229/bHJ82bjGoHR8aEZO2G57ClTRtNACsgW2ja5t98UPKZJxmIR1uS26nf+dcdQy/LvxFjJUJUvFJdlWKPdxvdrk+EbWF9zt8ltNSU4zZh+HK0TIDHH3jh7XtcggMN/8AodhwcceJZeOzqlwTCPwLJqymjkzOhjlqGsRbYrb1wWIqPMs8o6xtpqNjbUo8Qbi1udzjM7opcqqtdIrFLC5aQHu7i4LEC5W/sduuNuytPV1lVWzVK/DyRxr4Ct1LEblT1HFvrh/jvJHJUmTzKLhaHsdTpnUA2NiNRO1x/fEsstWt2geNltqbw7L0IvfC+qVopIrFtKgWvybjm/QmwOG0Ey01FK5KKdBbUw2A8zj1X0ef0CqXmLQtCx0sQEA4398Zir5r2pFN33w8UyzI3dqEUaUO2q/Iuef/AFxmJ2hqDTms/wAJ3FeNLEggr/xvzfCeMUZrJo/BquCCpta4x7njUs9Ai00wllUWAQeKw4DfphasMclMZqZBGxTdhsb/AD64dPRmjamqTUVU8dbArhAFieTfe53Xy2sMe5TULkWcx0h0x5dmGpomU7JL1X0/vhWmYUUarFDKO8JGtNZZyx29ycNaappcximyXM6WovJGzCVqc2UgXve1h74Kl6ZrRZM2skatGjuZGG4XYed8AZ1S1WYU0fc934SRqbgDrsMLuyuYvXZPJFUVQaSjbSbncjzvyRhpNVtHLTMquUWbQ+wsFI2PvfFbtE6oo79k58rzIV9JUN8MG1SwwEhrDkL54lq+1sGdP8JBO0EiMNNXKLDTwQR5+uLVWVcNIKiX86xane1gygi1t+v9sJK7JsvlEc8mhaiQBwUQWO2w264Rx9RRS/QjNy9HTXEmtkOmRm3Enk1hzhFHXQ9+0lLq1spUAjwlrj33539MN6bMO+hioWgbV3YuDZhZeh22tf6WwmrYZEnPcShUDWCKt7MNv7YSTQyWgSrmkSeI+IlH1aQLWsfPD7s/NR03aWSvmGjvPEmvlTaxA+oOFTQSrMhjjeQKRpGglTfn9sSvl1XKyMaWq8DXcKLG3z8sI5RXo3Fs6bA7T0bSsQTICQWNzhZmtbFleULU3DyuWHctz5gi3T3xWZ+09RSUsVPTQhZVXQ5fkbbgD9cJaupnnZnnl7zSNVj1ONLKl0GGFt7CaCtqs1zlDO5G9gLXC38h0xehDDB3cURfu1JZhtZm538/TFEyINFWwPIQSGBsBYedrfzrjpRp1emCqRrIuzHqTvb23x5PypOU9nfiSiqR48VPmiwyLNW0ctOT3TQzMlyV408EXFrEb3PnhbWGtbNps0go0SKGRDERYWVQVbjzBPthzS0zSxxRzKUnjca24BIP79R/bAWa9kZZc+Smh7V1lN8VE8xpjMGljAsNMYP+09bgnw9bnFsSclVkZtRf/QLOKuKlMcgqaqrqZxZ+9muse1gqoLKgudgB0w77LVBpmNzeFrqVL7IRwR5Dz8sVmSkkh7QS08oPdREyJsD4iLAMRe2wPvfgYZVxnp4jDTjx6Dota9ycK2/tTC0uDQfUV8cOaKqoIwdkM25k8rDy/XbENZmTfEK7o8kasSeAXYDoo/2jbfi9sCRVUWV5a1HSStUVoXvJZ3G5LXvvza97AdP1U5LFVZxmrVVXKq0yusYUjeQpvoB6i9r722x6hwUN6LKpqqOVswjgKVbd6IC5ZwOg0kdPfbfk4zFsmiNisTpZRbZdvl/N8Zg0kLyZy4UiRx6Y4yCyk303II8xfbnGUlVBSmQ1Go61sSqhjEwv9R64lrRUBCYp1nSMjUWtdgfbrgSSnNQ8ksQKam3F+gFuemOR5t6HBKenp6PtYtZoSON0usrR3UP539R1xZsy0yK3cVHiChtEcnhY9D5YSih+LWSd3RI4bqVdi2ohb7fbDPKsvyqslFszkEoAKqE0hvMC5w6ysK2AK0FPTpOlNHDVxHSWQWV4+SD/ANr23xvR1pqWMMUUsiMQRZTe/NjfyFzh9U5FkKrdMwnlhAMk5YC1hze3Hy9cSxilgEEDr3Aq3E7xX/0oVICp6FiRf3bywss7T0Vx4eWxLNROtBNJVjwvUiJl/M2ona9vPY4Nocrppc/ejIYwRXU6rqHksDpAB2VQRzfc2xkNX31NlYZQ8lTXGrbgEgaifkAFG+AYcxqoZjHC3/lurSSSH/auokD3Zt/YAeWIyzTl6dMcMY+G9Hlf4t2gqxRMIqChbuXcgnvH8gbjYeZJ6YiqnggpicvgarqKqYw0zTyf6lj4nCrYBbjbGDM0ETZFlKgIsZFRP/uLvySfPknrwBjeqqKbKaxXpx3lUYRTZdCV/wBMDlj+524xLk/WU4x/Cevy98oyX46srK2aoiA1RrUFIyxI2AAuF/pgSpkqFjpZa0M8tW3dxRU91RRtYsTdieticb1M7ZhXU1BUO70cBB7oc1Mg3MjddI8upNhgiqk/EO0EO7gZf45NIIC36bfIfw4yt+m0UStbu5njUXPeG5PN72wwoKfvgFLAFiL36DoPocJcylWTMppioCvIXA45N/3wblNcorEElygYk79AP646px/nRFS2N6GHTWlGsFCE382tuf1xcqSvdooEAJOpVPW54/bFOrJUM3fR+K5sbdAbXwwhzYUs4cAEIRufljhyRcqZVOh/n2bSQUzPDJJFKjBg0a3b1sOC1gbX8hjYdtOx0lIUWNW1ws7d5cuxXqzX1FvW9/LCyiqIK6zFhe17A/MH7jFHzPIhDmrxQoFEhOj1/m+LYZqCpkskeTtFo7JZ6sucZg0kss6Oto5JrF9INl1Ecn1684tNB3uaySzRrpsws3dhgPfcef2xzjKE+AjndlJdksw8rH+t8Xzs7nVRQZcWg7y7b7Mmm/BNmI8sUhFSychZuoUGJ2VzZUeGCWBKeokZpZHADAG3B1EnjyHN8M6bs3l9BJSmKqCvBFoHePqXzLgf8tzv64EfPcwmUBks3NmmWP8A/Ui+BfiyjFqnuYDY6g9WoI43sVv9Rjts5uJYKjNKSjIMc5mbqzMsUf8A7EE4zFOir8tmnZ1q1qnHIpHeoJv56Rt9OmMwLZuKFXwZEdlPkQd9rY2ihIuNShepB598HSLKjkaDuBYX5xsT3TLYqAeeOLDgY8uyVMXmliZtCnXtc388bJAqHwQDb7jB2uMkuq23Pi4uOuPUeMjVKtwPFe/mBg8hlEirIxFSNGjqO7MCyRqbAknWRb1CqLeuIswmmrDVVDnSRESpB4CqAB/7S/8A4jA0TmtqHaOpDSSxl5g4sdXi0sv/AFIb9BgGpqZ7zU7kBmpm/L1Nr3/S3th3HSZ3wfhY8ujiTOJ4UPhoqeOJPTVufsBivR1OqvzyRmbWshYAGx0rcAW+WJMurnp88IlYqlZGp5uNQH9MSCljbO8xgkAjjqIQ4b0H5rYSiqYno55Mughgp4+/rKjxlQf9x3ufPn9MO8qyaWFmrcxcS1b/AP3CdoltcgYU1TtQVk1YirrlgX4djwBfSfobXx7mudtLl6UlK0javDO7csf74ZRbQOSQ1yYtV5rU5oDJ8PACAw5kPlt0G/uTiR3lyjLHnq17yqrZtTKTwDytrjfTttg7s7CsOWQQqQQou1jYajzfFezHMPxDNBIxPw1PqKqOir1PuRjJWwN6KpnsrtmtQJBY97wOm+B6SZlkVgbHSPvfG2bztPVyTv8AnlOsi3TAcUniIvYdfPpjvr+aOd9lspJu+p5o2Hi0kaW8yDhZVVborqSSCbY8o7siMjgOx+v8tgOtN3APLE8HyxFY1Y7Y0o81mo5HZHIuNK+nH9MPDWLWqKkn8liN9rWucUcyXQ77g3/XBuXV0iZdJHYW0kX9za2NLEnsVSJqvMJKqtUqNEbuAPS5v++Lhl/eR6VLUw0iysk8rPz08NgfkcUnLP8AyMwCuraQRYKRcm+3PXjFl+MhgOiaolhcL4v89ibHpZdvoD74pCKS0JJ2WyCnpnDTGJ5dIv3lTPIdHr4yoA9QNsQRwxxC0UVOde7hYImLDm5INzt54qRzWCCUvFGJRykrC3zuzg/pgWbtEsdiJUA1EKoAbkWvcD04++HYp0B5I0QLLWAxhiRDI+pfoHI2uOlsZjlk3aCZyXYq54vIig/U4zAs1HR1ZzGrB2JuRxe7eWNQwkdYUUBmFr35xq9aHQMELhTe4HXrjSWriZF7uF9Vraxz8sebROjd6dorpEWLHwlTvb541Ud0AxjuE30B7Eg9L48WoneUjuyF8j1HrjUPFCkj1J1xopJB2DKNyPYjGX4FdgTVIhjiemzOCWlmn0RUzi00RO5UjoAL+nFsHZlFDTwmqKl7SKp35Df0thVU0WQ5hAv4DUzx1LNqenlPigtxYEcbkcnAT11dTMtLmcDyU7OO8kU2BAvY+nOO/inCiilUrCZIWmiWNGvFfXSTj/aeinBFCslbmNMZ5gkcveUzM+3csy/Y229ffEVFWyU0YZ6U9wyDVrN42HTcDwn9MN6ZjXwvJL2frKuDQUd6WU3ABGx87cjnHMlvZ0yerFH+IdfNSUtDlNVQrDXRs3eVCMCrKRsQORci9jxb1xVoKhvz6iL73Ptzi55nlEWarHIjyMEWyvMbvbaxJ87ffFEr6OSnCLOrRqusm3psPscVjKPSJRd9lnos/mhjRJXDAbW6m/Q2wJWV0ApZIKcgtK/iA5O3J9OLDFeoSZdMTXu0mtgemxF8S1FPTopKVRQkMWLbsb/te/rgqCTsa7RBOwYliSQwIuOLWxHpu4Cr+awI/U4FmMusqrhlHhDDi/XBVFL8RWALxr6jgBecWsn6NYIXWMxyCzWNhfztiKtp1Df9tN7+XH6YOKnXFEAWnJNiDexuTbAmYkqz25sv3GEXYz6AGiaTVpNwq339MbxwtKQALbbm+1/5bE40sWZrBkNwRt1AP3x6W00zIG/zUsFa351vcX9Rvh2I2e01FWTSyvCDGhX8+m5JAGw8jziSGizNKaZJKg0oRNQWFSxY2v8ALF8yqgWnpY1dd2C6yVB3tc/PpggUasiKTp6bqNuQCD1v++Od5qJts5JBS5pUzBEMjMGte+1xzv1xGtHmc0kyRRVErRtZyBfqR+xx2dKRI0kYxjwnhVsNxyNud8CT05aRo6V1RANTKBsfntt7433pjUcqynJnnnkFZHURiL8wEQJB9bkYzHXYKGSWmULPdiSVupLIPK9v26YzBeUPFgkNSkLgrGPyi+3Axq7qzKQofW1hYWtfEEalpDIDqUWuLbb4hmzOkpc0gypu8M05XdUuFvuPL98Q4tukRSY3EXfIvdmxHIHW2Aa6rXKNGY1FMKiBJNDxN+Rgw3BYAgC1+dtsMKiKCionr2INOlWaKWS+yy69O46C/XGtJWZnl3aTMsjpqqgrqCeMOGvqWnIFjq238rE7m3HGGx43yuQyjsQsuW1C/iXZGH4FQqh6aUFzKbm4AuSBxYj1xNBWw5vElPC8QqCCziBtWje2+1x88MsvyekEKRVkFVBXUjkwVMaFV03v4ZANDLuefmAcHxUcaVEsmuJZZXLyFFADAeZsL884rly8UVStlbos1koXaielkfutvzgl1HUg2vi30ud0n4PLDQUk1LNPZHJpTEADzvxe17e+K6EEuYVEE9GKhomBjTZb3J3Bv8vfDCBmjcR1tOI1FmSESFiB1LHp02HliHJpWWn/AImnxKvEumNUcEBtgRYE/WxwLmmXwZiD3iqW0kE2HDDf9/rhqTSyJquIz0VVvfpgUKiPdFaxsHS3rvicbW0czdFVl7Kd67GOXSW1WFt/MDCiq7F5jHpZHEqc7HjHQZJnVyqmxXg6eCdvtbE6MVsxjYtfcXJv6YosskZTZyhOz2Yhivcv6Ai1x5/fB9D2dr8vqe/aLUy7aB6jHSC4WMs0YC2stgRwP5tj2eJ17w6uALWtvfj7Yb72Hk/wpmWoi9qabSPC62UE8sLX28z+2D8/yB5pZJqcC7C+kdbHDiWmgWvhkaJHkjfWNIvYjDaoijjqHVTdGsRta4PB+mC59NFsb5aZySryyaDN4aaRGtICw9QAf6YsGUZEyrE9YpsFJA8ze/8APfFnzLLEXMqOt0kqmpD1/MLj7H643vG9Qq92FN9ubHpt5HBllbVE5qmSXAUatViAAL8Eb/2xq+qa3+awdbAeHnfy6f3GNkWaKVTpbw3LKByPnj3vZFUXGgv0a+++xOIVsRKj38QtGqjU5FgQx6j16nE0U8CurIpOqxY2AIHv79PLAgk06GkQC3h1Wsb26e37jGJVLJdImuiksQ1yfrgpMPJBUlS7sHaVVB/KSN/njMBSVBEt42ttbUTjMHZnIjaHu92BABPiuLn0tgeeKnm0d7TxykKANhdTfoecFwkql7L4SSSxuQb41WRNGss1hdRbcAjCptEmBS0ypRpBF4qNpe9anJNtZNybdTbri39icupZEl7uOKVDZWB3ttdfTqcVl4mnUEqxRluLXt/OcPf8O6lqHMaqGoGlSgsSw03BsLH2OOjFK5bCrJO2lOtBVU8MSwxvIhdmiXT1sB67X8uuE0ba54XcMQpA1C2wv99sWftJkr5rmffxyMrd1aTV4lcgkrpt72+m2KY80kMs8citKYzu0balN+oI232PzwmVNvkFJph0/wADWTXMQlu945x4SONxwcRZhIlJXLDLLcMFCaib/qeu/wBMAZfXrDVldlUPpGoccbfY/PB/a/Jp82yyHMMsVzNALSKATrjPJsOo59ifLCRW6Z0z/uGgM5rCGcs8a6Tpf3O17D2x41avfKsbAg2ubbLf7dMUtaWtCMWLoztYjSSR03HT98N6Gkqw86Es0bMCzKuw2HXz5+uK/XFHLRYDWqhVZJY33GyAgnyHvgmKqlYAkadyLHex9fb+mK9LltUqCWGXgkDkHggfMXGIap84EYimnKhvG6iK+pbjYEC2/wDXE/rTCkW2asfUhaMhXswI8+o+mI/iYpkSe+lyl7EFbeQ/QYSstfDCi0lTqiZLiM7kJvf+HffpfaGCGSSWSRZSsbEmxcFCwOwv0wOCDossFTSAa5rHwalctuTbfb2++GFLUxV8aiOxeNQpItuDcrx7YrNXT1EiSQpUyIjWa773H/Ai2xuCL/wydkUmyvNzHPIGiqGZWsLad7qw9r2I8j6WwYxSXZSM0mWetQ/Bvf8ALGBIbC5ABHTr1wO2mmIVVDeIAm4OpbnfSL26YswWBQY1Qu2khrGwt13xUe0HZmCjoDWZXmM61SS2an1F1IuSQDyD5c4HFSKSrsKqO9VjLJJ8OqkKQhBvc2wlqZ+8WTQhmkQXADgWPIsSeLDyO30K38CzeoSdDVzJDKRcOx5BuDbrxg6n7PmJA0s6sVuVAJJPUAH08saox9ElvwVNVVMtaVSIr3V7t6nbfofl1Hpg6nactrQKoAN+tzbg+9r7YPShjubSxbksd/zWv5e+JUy6Pu5DrYvouNiVvfi3T+2M530S+uQECHQsEBJNyOvt8sZicoiMwMbaidxq3H0xmMnITj+k2X0okRFszGQErc9QNwSPO9h8/Yyz5c9OdHeGVUkkaw3OgMygn1IBuelh1NsbUtTO3i1kFSNB1G4NgL+/kenTfG8swBiSF5kcCMMWYMtgxUBRbYW1ef5jvucMkq2USRkmXTqollj7pBEx0hdhb0NzyeT6+RwLT00MIkVjJcEIW1WtsBv9T14B+fs1ZPK7HvSVsSSd2awO5PXr7XPmcRU8VQZdKSIAGuRv1tb74DqPQL2GNUzIIh3k58AK2Ukje+1+tx7/AFGIJIgLvHGBMWAYsviJ8/3+eJROZqjQ5ZVS4svkB+p2x5LTPTySO7KyAA253Ow+xxNzb0GiOKJIohIouwYnVaxv5j9cMsqrpaL8ul7WNh4T1A3+n8GAGRn32I0E2JNxYb79cCBTSwp3VreFGLblvfbA7DFSW0x7mlQmY6UMetw4bVsp+o9T64Bp8thgiDKiN4r2ckbnrbbGmW5ixlgLoPGSg3vydvvhm8ryVfduwbUmoakBFh9r40pPotCu2QRUVMyPIJQCsT+CynUdvLbEbQxxtFOQGsNtQA2JP9TtiQys/eKjGOMKLogsCdv64FapMkpDDwk6rA9f4MKl/sWcklSIno6eWNLvofvLWvdT77/b0x7T5bSrEvdOI7t4rhbsfIgi1j/N8RQ1zCd4SoOjURqAPG/OPWqD3pZFFhuQfQC33w1uiX2JeGVMEARlBZnJKhiwvYC4v5/pgA0U5ZLFDpBszLex8rfXfDCOaZ3CBgCADGb8bjnz/MMQxyp3bqBYFDuBvvew/vgqwOaZMtfXvKrPJpkI0lmNxzzf6/rj1BLrYEmIataE7g+f7/3x4wJXvnRCy2F+eRYe/ngaeZizRsF8NhYcDfY+9rYO2LyGAmLArINZuQem17Dj2xBKe6ktYlb77XAA3uR63xCkjow7yxjfYqDfyH9PpiWRyCupibtY/bAqh1N9GkYaMli6FXQ3QDqSNsN8qqsppheqX4k6gFU+JUAvyOv684Uw6WcAqGBJHitt+mJ5cviYqysWikQ7MADcnfj78nB5UZN9lw/+W5RSPEtFDCqSAkaY9OnnnY+R/TGYp1PQwsuyDQhIUemwtbGY3N/o6s//2Q=="/>
          <p:cNvSpPr>
            <a:spLocks noChangeAspect="1" noChangeArrowheads="1"/>
          </p:cNvSpPr>
          <p:nvPr/>
        </p:nvSpPr>
        <p:spPr bwMode="auto">
          <a:xfrm>
            <a:off x="76200" y="-547688"/>
            <a:ext cx="1485900" cy="115252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Geography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Turkey is located North of the middle east and is bordered by 7 countries, Georgia, Armenia, Iran, Iraq, Syria, Greece, and Bulgaria. It is over 485,029 miles in size. It's capitol is Ankara which has over 4,660,000 million people.</a:t>
            </a:r>
            <a:endParaRPr lang="en-US" dirty="0"/>
          </a:p>
        </p:txBody>
      </p:sp>
      <p:pic>
        <p:nvPicPr>
          <p:cNvPr id="1026" name="Picture 2" descr="http://www.state.gov/cms_images/turkey_map_2007-worldfactbook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52600" y="4191000"/>
            <a:ext cx="5638800" cy="237058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People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There are 77 million people living in Turkey at the last census. </a:t>
            </a:r>
          </a:p>
          <a:p>
            <a:r>
              <a:rPr lang="en-US" dirty="0" smtClean="0"/>
              <a:t>99% of those people are Muslim.</a:t>
            </a:r>
          </a:p>
          <a:p>
            <a:r>
              <a:rPr lang="en-US" dirty="0" smtClean="0"/>
              <a:t>The population is growing at a 1% increase.</a:t>
            </a:r>
          </a:p>
          <a:p>
            <a:r>
              <a:rPr lang="en-US" dirty="0" smtClean="0"/>
              <a:t>Another name for a person from Turkey is a Turk.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Landforms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highest peak in Turkey is Greater Ararat at 16,854 feet.</a:t>
            </a:r>
          </a:p>
          <a:p>
            <a:r>
              <a:rPr lang="en-US" dirty="0" smtClean="0"/>
              <a:t>The lowest point in Turkey is the Mediterranean Sea at 0 feet.</a:t>
            </a:r>
          </a:p>
          <a:p>
            <a:r>
              <a:rPr lang="en-US" dirty="0" smtClean="0"/>
              <a:t>The biggest island in Turkey is Prince island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Waterforms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Turkey is bordered by two seas, the Black </a:t>
            </a:r>
            <a:r>
              <a:rPr lang="en-US" dirty="0"/>
              <a:t>S</a:t>
            </a:r>
            <a:r>
              <a:rPr lang="en-US" dirty="0" smtClean="0"/>
              <a:t>ea, and the Mediterranean Sea.</a:t>
            </a:r>
          </a:p>
          <a:p>
            <a:r>
              <a:rPr lang="en-US" dirty="0" smtClean="0"/>
              <a:t>The longest river in Turkey is the </a:t>
            </a:r>
            <a:r>
              <a:rPr lang="en-US" dirty="0" err="1" smtClean="0"/>
              <a:t>Kizilirmak</a:t>
            </a:r>
            <a:r>
              <a:rPr lang="en-US" dirty="0" smtClean="0"/>
              <a:t>.</a:t>
            </a:r>
          </a:p>
          <a:p>
            <a:r>
              <a:rPr lang="en-US" dirty="0" smtClean="0"/>
              <a:t>The biggest lake in Turkey is Lake Van stretching over 119 miles at some points.</a:t>
            </a:r>
            <a:endParaRPr lang="en-US" dirty="0"/>
          </a:p>
        </p:txBody>
      </p:sp>
      <p:pic>
        <p:nvPicPr>
          <p:cNvPr id="6146" name="Picture 2" descr="http://upload.wikimedia.org/wikipedia/commons/thumb/3/37/Akhtamar_Island_on_Lake_Van_with_the_Armenian_Cathedral_of_the_Holy_Cross.jpg/300px-Akhtamar_Island_on_Lake_Van_with_the_Armenian_Cathedral_of_the_Holy_Cross.jp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362200" y="4495800"/>
            <a:ext cx="3962401" cy="207554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Entertainment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Soccer is the #1 sport in Turkey. Although basketball is becoming more and more popular every year.</a:t>
            </a:r>
          </a:p>
          <a:p>
            <a:r>
              <a:rPr lang="en-US" dirty="0" smtClean="0"/>
              <a:t>The younger population in Turkey enjoy casinos and gambling all over Turkey.</a:t>
            </a:r>
          </a:p>
          <a:p>
            <a:r>
              <a:rPr lang="en-US" dirty="0" smtClean="0"/>
              <a:t>There are also hundreds of miles of coastline in Turkey which means there are a lot of beach goers to.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Food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Food in Turkey is eaten from very fresh ingredients because most of the ingredients they use are grown locally. </a:t>
            </a:r>
          </a:p>
          <a:p>
            <a:r>
              <a:rPr lang="en-US" dirty="0" smtClean="0"/>
              <a:t>They have a large variety of different dishes that use a variety of vegetables and fruits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Food cont.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pPr>
              <a:buNone/>
            </a:pPr>
            <a:r>
              <a:rPr lang="en-US" dirty="0" smtClean="0"/>
              <a:t>Cabbage </a:t>
            </a:r>
            <a:r>
              <a:rPr lang="en-US" dirty="0" err="1" smtClean="0"/>
              <a:t>Dolma</a:t>
            </a:r>
            <a:r>
              <a:rPr lang="en-US" dirty="0" smtClean="0"/>
              <a:t>                                   Baklava</a:t>
            </a:r>
            <a:endParaRPr lang="en-US" dirty="0"/>
          </a:p>
        </p:txBody>
      </p:sp>
      <p:pic>
        <p:nvPicPr>
          <p:cNvPr id="18434" name="Picture 2" descr="http://www.dishbase.com/recipe_images/large/cabbage-dolma-1207503719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1600200"/>
            <a:ext cx="3276600" cy="2730175"/>
          </a:xfrm>
          <a:prstGeom prst="rect">
            <a:avLst/>
          </a:prstGeom>
          <a:noFill/>
        </p:spPr>
      </p:pic>
      <p:pic>
        <p:nvPicPr>
          <p:cNvPr id="18436" name="Picture 4" descr="http://4.bp.blogspot.com/_Z6GUkJJ-S3w/TTRigsRjFXI/AAAAAAAAAWo/V7l8rGvwRLk/s1600/051092064-01-apricot-baklava-recipe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57800" y="1600200"/>
            <a:ext cx="3276600" cy="2743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Customs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It is rude to blow you nose or pick your teeth in public.</a:t>
            </a:r>
          </a:p>
          <a:p>
            <a:r>
              <a:rPr lang="en-US" dirty="0" smtClean="0"/>
              <a:t>If someone asks you a yes or no question you would do one of the following:</a:t>
            </a:r>
          </a:p>
          <a:p>
            <a:pPr>
              <a:buNone/>
            </a:pPr>
            <a:r>
              <a:rPr lang="en-US" dirty="0" smtClean="0"/>
              <a:t>Yes: nod your head.</a:t>
            </a:r>
          </a:p>
          <a:p>
            <a:pPr>
              <a:buNone/>
            </a:pPr>
            <a:r>
              <a:rPr lang="en-US" dirty="0" smtClean="0"/>
              <a:t>No: Raise your head and eyebrows and say “</a:t>
            </a:r>
            <a:r>
              <a:rPr lang="en-US" dirty="0" err="1" smtClean="0"/>
              <a:t>tsk</a:t>
            </a:r>
            <a:r>
              <a:rPr lang="en-US" dirty="0" smtClean="0"/>
              <a:t>”</a:t>
            </a:r>
          </a:p>
          <a:p>
            <a:pPr>
              <a:buNone/>
            </a:pPr>
            <a:r>
              <a:rPr lang="en-US" dirty="0" smtClean="0"/>
              <a:t>I do not understand: Shake your head rapidly.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111</TotalTime>
  <Words>391</Words>
  <Application>Microsoft Office PowerPoint</Application>
  <PresentationFormat>On-screen Show (4:3)</PresentationFormat>
  <Paragraphs>44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Turkey</vt:lpstr>
      <vt:lpstr>Geography</vt:lpstr>
      <vt:lpstr>People </vt:lpstr>
      <vt:lpstr>Landforms</vt:lpstr>
      <vt:lpstr>Waterforms</vt:lpstr>
      <vt:lpstr>Entertainment</vt:lpstr>
      <vt:lpstr>Food</vt:lpstr>
      <vt:lpstr>Food cont.</vt:lpstr>
      <vt:lpstr>Customs</vt:lpstr>
      <vt:lpstr>Fun facts</vt:lpstr>
      <vt:lpstr>Thrace</vt:lpstr>
      <vt:lpstr>Slide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Turkey</dc:title>
  <dc:creator>Gray</dc:creator>
  <cp:lastModifiedBy>Gray</cp:lastModifiedBy>
  <cp:revision>12</cp:revision>
  <dcterms:created xsi:type="dcterms:W3CDTF">2011-05-22T23:49:13Z</dcterms:created>
  <dcterms:modified xsi:type="dcterms:W3CDTF">2011-05-23T01:40:16Z</dcterms:modified>
</cp:coreProperties>
</file>