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7" r:id="rId11"/>
    <p:sldId id="268" r:id="rId12"/>
    <p:sldId id="269" r:id="rId13"/>
    <p:sldId id="270" r:id="rId14"/>
    <p:sldId id="258" r:id="rId15"/>
    <p:sldId id="26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73" autoAdjust="0"/>
  </p:normalViewPr>
  <p:slideViewPr>
    <p:cSldViewPr>
      <p:cViewPr varScale="1">
        <p:scale>
          <a:sx n="104" d="100"/>
          <a:sy n="104" d="100"/>
        </p:scale>
        <p:origin x="-1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DF0EA2FF-7299-439E-A688-E5B80DCFC297}" type="datetimeFigureOut">
              <a:rPr lang="en-US"/>
              <a:pPr>
                <a:defRPr/>
              </a:pPr>
              <a:t>2/8/2011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18E90473-4880-423A-AFEE-231813FAEF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D847C9-1AF1-4D5E-9876-01A236825741}" type="datetimeFigureOut">
              <a:rPr lang="en-US"/>
              <a:pPr>
                <a:defRPr/>
              </a:pPr>
              <a:t>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F98C0A-664D-4895-BE1A-643B461429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C22A8D43-FBD6-4F2C-AE1A-28A05CEFF86D}" type="datetimeFigureOut">
              <a:rPr lang="en-US"/>
              <a:pPr>
                <a:defRPr/>
              </a:pPr>
              <a:t>2/8/2011</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B42E980E-DEB5-4B08-8D74-7BE0B071EC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5A06D5-7E11-4123-A947-CD079A16A623}" type="datetimeFigureOut">
              <a:rPr lang="en-US"/>
              <a:pPr>
                <a:defRPr/>
              </a:pPr>
              <a:t>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8D9721-3050-4079-9F56-CC1AB107948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9A6F1B8-5F87-48BA-A773-7727A0FA5A9F}" type="datetimeFigureOut">
              <a:rPr lang="en-US"/>
              <a:pPr>
                <a:defRPr/>
              </a:pPr>
              <a:t>2/8/2011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8E768F84-2FD9-4B85-A2C8-3CAD3B0BCAC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F4E34BB-A49D-476A-9345-B8619F14243E}" type="datetimeFigureOut">
              <a:rPr lang="en-US"/>
              <a:pPr>
                <a:defRPr/>
              </a:pPr>
              <a:t>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95EA586-E2F7-400A-ACFB-DB32A7C7295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A372748-E20F-4BC1-8FFB-65D04303FB08}" type="datetimeFigureOut">
              <a:rPr lang="en-US"/>
              <a:pPr>
                <a:defRPr/>
              </a:pPr>
              <a:t>2/8/2011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D9F35BD-3E55-40A4-BC9A-FE78BDF4A9C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C540E28-AF6A-42B3-83D7-79B98A550591}" type="datetimeFigureOut">
              <a:rPr lang="en-US"/>
              <a:pPr>
                <a:defRPr/>
              </a:pPr>
              <a:t>2/8/2011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FA5F2E4-CF22-4D41-86FE-3141561D229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45E759C0-9C87-4D59-AC78-1587D0A4CCF2}" type="datetimeFigureOut">
              <a:rPr lang="en-US"/>
              <a:pPr>
                <a:defRPr/>
              </a:pPr>
              <a:t>2/8/2011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2EFDC0EF-3A68-4B8D-B94D-3033552B2A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BB04E76D-B5D4-4C58-857A-B9FCC1EDD964}" type="datetimeFigureOut">
              <a:rPr lang="en-US"/>
              <a:pPr>
                <a:defRPr/>
              </a:pPr>
              <a:t>2/8/2011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51CB02D7-AC3A-46F6-91F7-10970AD95E7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329BABD2-F838-4AEE-9E6F-71E72D807FC0}" type="datetimeFigureOut">
              <a:rPr lang="en-US"/>
              <a:pPr>
                <a:defRPr/>
              </a:pPr>
              <a:t>2/8/2011</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A6BB2005-15C2-4617-BB19-4174297B064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smtClean="0">
                <a:solidFill>
                  <a:schemeClr val="tx1">
                    <a:tint val="95000"/>
                  </a:schemeClr>
                </a:solidFill>
                <a:latin typeface="+mn-lt"/>
              </a:defRPr>
            </a:lvl1pPr>
            <a:extLst/>
          </a:lstStyle>
          <a:p>
            <a:pPr>
              <a:defRPr/>
            </a:pPr>
            <a:fld id="{6194BEFF-2BA1-46EB-9A94-2DD37FA7CA03}" type="datetimeFigureOut">
              <a:rPr lang="en-US"/>
              <a:pPr>
                <a:defRPr/>
              </a:pPr>
              <a:t>2/8/2011</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smtClean="0">
                <a:solidFill>
                  <a:schemeClr val="tx1">
                    <a:tint val="95000"/>
                  </a:schemeClr>
                </a:solidFill>
                <a:latin typeface="+mn-lt"/>
              </a:defRPr>
            </a:lvl1pPr>
            <a:extLst/>
          </a:lstStyle>
          <a:p>
            <a:pPr>
              <a:defRPr/>
            </a:pPr>
            <a:fld id="{EDD4898D-399D-4C2D-8431-AA081C0E044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7" r:id="rId2"/>
    <p:sldLayoutId id="2147483673" r:id="rId3"/>
    <p:sldLayoutId id="2147483668" r:id="rId4"/>
    <p:sldLayoutId id="2147483669" r:id="rId5"/>
    <p:sldLayoutId id="2147483670" r:id="rId6"/>
    <p:sldLayoutId id="2147483674" r:id="rId7"/>
    <p:sldLayoutId id="2147483675" r:id="rId8"/>
    <p:sldLayoutId id="2147483676" r:id="rId9"/>
    <p:sldLayoutId id="2147483671" r:id="rId10"/>
    <p:sldLayoutId id="2147483677" r:id="rId11"/>
  </p:sldLayoutIdLst>
  <p:txStyles>
    <p:titleStyle>
      <a:lvl1pPr algn="l" rtl="0" fontAlgn="base">
        <a:spcBef>
          <a:spcPct val="0"/>
        </a:spcBef>
        <a:spcAft>
          <a:spcPct val="0"/>
        </a:spcAft>
        <a:defRPr sz="4500" b="1" kern="1200">
          <a:solidFill>
            <a:srgbClr val="FFC800"/>
          </a:solidFill>
          <a:latin typeface="+mj-lt"/>
          <a:ea typeface="+mj-ea"/>
          <a:cs typeface="+mj-cs"/>
        </a:defRPr>
      </a:lvl1pPr>
      <a:lvl2pPr algn="l" rtl="0" fontAlgn="base">
        <a:spcBef>
          <a:spcPct val="0"/>
        </a:spcBef>
        <a:spcAft>
          <a:spcPct val="0"/>
        </a:spcAft>
        <a:defRPr sz="4500" b="1">
          <a:solidFill>
            <a:srgbClr val="FFC800"/>
          </a:solidFill>
          <a:latin typeface="Corbel" pitchFamily="34" charset="0"/>
        </a:defRPr>
      </a:lvl2pPr>
      <a:lvl3pPr algn="l" rtl="0" fontAlgn="base">
        <a:spcBef>
          <a:spcPct val="0"/>
        </a:spcBef>
        <a:spcAft>
          <a:spcPct val="0"/>
        </a:spcAft>
        <a:defRPr sz="4500" b="1">
          <a:solidFill>
            <a:srgbClr val="FFC800"/>
          </a:solidFill>
          <a:latin typeface="Corbel" pitchFamily="34" charset="0"/>
        </a:defRPr>
      </a:lvl3pPr>
      <a:lvl4pPr algn="l" rtl="0" fontAlgn="base">
        <a:spcBef>
          <a:spcPct val="0"/>
        </a:spcBef>
        <a:spcAft>
          <a:spcPct val="0"/>
        </a:spcAft>
        <a:defRPr sz="4500" b="1">
          <a:solidFill>
            <a:srgbClr val="FFC800"/>
          </a:solidFill>
          <a:latin typeface="Corbel" pitchFamily="34" charset="0"/>
        </a:defRPr>
      </a:lvl4pPr>
      <a:lvl5pPr algn="l" rtl="0" fontAlgn="base">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Anteater" TargetMode="External"/><Relationship Id="rId2" Type="http://schemas.openxmlformats.org/officeDocument/2006/relationships/hyperlink" Target="http://en.wikipedia.org/wiki/Armadillo" TargetMode="External"/><Relationship Id="rId1" Type="http://schemas.openxmlformats.org/officeDocument/2006/relationships/slideLayout" Target="../slideLayouts/slideLayout2.xml"/><Relationship Id="rId6" Type="http://schemas.openxmlformats.org/officeDocument/2006/relationships/hyperlink" Target="http://www.fantasticfiction.co.uk/countries/uruguay.htm" TargetMode="External"/><Relationship Id="rId5" Type="http://schemas.openxmlformats.org/officeDocument/2006/relationships/hyperlink" Target="http://www.google.com/search?hl=en&amp;safe=strict&amp;rlz=1R2ADSA_enUS374&amp;defl=en&amp;q=define:Constitutional+republic&amp;sa=X&amp;ei=YzRQTZ-uD8H98Aat_IjrDg&amp;ved=0CBYQkAE" TargetMode="External"/><Relationship Id="rId4" Type="http://schemas.openxmlformats.org/officeDocument/2006/relationships/hyperlink" Target="http://en.wikipedia.org/wiki/Otter"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discoveruruguay.com/about_uruguay_culture.htm" TargetMode="External"/><Relationship Id="rId2" Type="http://schemas.openxmlformats.org/officeDocument/2006/relationships/hyperlink" Target="http://www.geonames.org/UY/largest-cities-in-uruguay.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solidFill>
                  <a:schemeClr val="accent1">
                    <a:satMod val="150000"/>
                  </a:schemeClr>
                </a:solidFill>
              </a:rPr>
              <a:t>Uruguay</a:t>
            </a:r>
            <a:endParaRPr lang="en-US" dirty="0">
              <a:solidFill>
                <a:schemeClr val="accent1">
                  <a:satMod val="150000"/>
                </a:schemeClr>
              </a:solidFill>
            </a:endParaRPr>
          </a:p>
        </p:txBody>
      </p:sp>
      <p:sp>
        <p:nvSpPr>
          <p:cNvPr id="13314" name="Subtitle 2"/>
          <p:cNvSpPr>
            <a:spLocks noGrp="1"/>
          </p:cNvSpPr>
          <p:nvPr>
            <p:ph type="subTitle" idx="1"/>
          </p:nvPr>
        </p:nvSpPr>
        <p:spPr>
          <a:xfrm>
            <a:off x="685800" y="1828800"/>
            <a:ext cx="8077200" cy="1500188"/>
          </a:xfrm>
        </p:spPr>
        <p:txBody>
          <a:bodyPr/>
          <a:lstStyle/>
          <a:p>
            <a:r>
              <a:rPr lang="en-US" smtClean="0"/>
              <a:t>By: Jack Atkinson &amp; Hunter “Big Bad”Blommer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en-US" smtClean="0"/>
              <a:t>Tourist Attractions.</a:t>
            </a:r>
          </a:p>
        </p:txBody>
      </p:sp>
      <p:sp>
        <p:nvSpPr>
          <p:cNvPr id="30723" name="Rectangle 3"/>
          <p:cNvSpPr>
            <a:spLocks noGrp="1"/>
          </p:cNvSpPr>
          <p:nvPr>
            <p:ph type="body" idx="1"/>
          </p:nvPr>
        </p:nvSpPr>
        <p:spPr/>
        <p:txBody>
          <a:bodyPr/>
          <a:lstStyle/>
          <a:p>
            <a:r>
              <a:rPr lang="en-US" smtClean="0"/>
              <a:t>Aguas Dules: A fishing village known for sea food.</a:t>
            </a:r>
          </a:p>
          <a:p>
            <a:r>
              <a:rPr lang="en-US" smtClean="0"/>
              <a:t>Purque National Santa Teresa: A monumental park on a hilltop. Popular for beaches and camping. </a:t>
            </a:r>
          </a:p>
          <a:p>
            <a:r>
              <a:rPr lang="en-US" smtClean="0"/>
              <a:t>Montevideo: Known for white sandy beaches.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Spanish arrived in Uruguay in 1956.</a:t>
            </a:r>
          </a:p>
          <a:p>
            <a:r>
              <a:rPr lang="en-US" dirty="0" smtClean="0"/>
              <a:t>In 1603 cattle was introduced and became a source of wealth.</a:t>
            </a:r>
          </a:p>
          <a:p>
            <a:r>
              <a:rPr lang="en-US" dirty="0" smtClean="0"/>
              <a:t>The first permanent settlement in Uruguay was founded by the </a:t>
            </a:r>
            <a:r>
              <a:rPr lang="en-US" dirty="0" err="1" smtClean="0"/>
              <a:t>spanish</a:t>
            </a:r>
            <a:r>
              <a:rPr lang="en-US" dirty="0" smtClean="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a:t>
            </a:r>
            <a:endParaRPr lang="en-US" dirty="0"/>
          </a:p>
        </p:txBody>
      </p:sp>
      <p:sp>
        <p:nvSpPr>
          <p:cNvPr id="3" name="Content Placeholder 2"/>
          <p:cNvSpPr>
            <a:spLocks noGrp="1"/>
          </p:cNvSpPr>
          <p:nvPr>
            <p:ph idx="1"/>
          </p:nvPr>
        </p:nvSpPr>
        <p:spPr/>
        <p:txBody>
          <a:bodyPr/>
          <a:lstStyle/>
          <a:p>
            <a:r>
              <a:rPr lang="en-US" dirty="0" smtClean="0"/>
              <a:t>Uruguay is small and heart shaped.</a:t>
            </a:r>
          </a:p>
          <a:p>
            <a:r>
              <a:rPr lang="en-US" dirty="0" smtClean="0"/>
              <a:t>It’s located in the southern hemisphere of the Atlantic seaboard of South America.</a:t>
            </a:r>
          </a:p>
          <a:p>
            <a:r>
              <a:rPr lang="en-US" dirty="0" smtClean="0"/>
              <a:t>53 and 58 west longitude. 30 and 35 latitude.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a:t>
            </a:r>
            <a:endParaRPr lang="en-US" dirty="0"/>
          </a:p>
        </p:txBody>
      </p:sp>
      <p:sp>
        <p:nvSpPr>
          <p:cNvPr id="3" name="Content Placeholder 2"/>
          <p:cNvSpPr>
            <a:spLocks noGrp="1"/>
          </p:cNvSpPr>
          <p:nvPr>
            <p:ph idx="1"/>
          </p:nvPr>
        </p:nvSpPr>
        <p:spPr/>
        <p:txBody>
          <a:bodyPr/>
          <a:lstStyle/>
          <a:p>
            <a:r>
              <a:rPr lang="en-US" dirty="0" smtClean="0"/>
              <a:t>It’s complete name is “</a:t>
            </a:r>
            <a:r>
              <a:rPr lang="en-US" dirty="0" err="1" smtClean="0"/>
              <a:t>Republica</a:t>
            </a:r>
            <a:r>
              <a:rPr lang="en-US" dirty="0" smtClean="0"/>
              <a:t> Oriental Del Uruguay”. </a:t>
            </a:r>
          </a:p>
          <a:p>
            <a:r>
              <a:rPr lang="en-US" dirty="0" smtClean="0"/>
              <a:t>In 1930 Uruguay hosted the first World Cup and won.</a:t>
            </a:r>
          </a:p>
          <a:p>
            <a:r>
              <a:rPr lang="en-US" dirty="0" smtClean="0"/>
              <a:t>Uruguay has the longest like </a:t>
            </a:r>
            <a:r>
              <a:rPr lang="en-US" dirty="0" err="1" smtClean="0"/>
              <a:t>expectansy</a:t>
            </a:r>
            <a:r>
              <a:rPr lang="en-US" dirty="0" smtClean="0"/>
              <a:t> </a:t>
            </a:r>
            <a:r>
              <a:rPr lang="en-US" smtClean="0"/>
              <a:t>which is 75 years.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Bibliography</a:t>
            </a:r>
            <a:endParaRPr lang="en-US" dirty="0">
              <a:solidFill>
                <a:schemeClr val="accent1">
                  <a:satMod val="150000"/>
                </a:schemeClr>
              </a:solidFill>
            </a:endParaRPr>
          </a:p>
        </p:txBody>
      </p:sp>
      <p:sp>
        <p:nvSpPr>
          <p:cNvPr id="19458" name="Content Placeholder 2"/>
          <p:cNvSpPr>
            <a:spLocks noGrp="1"/>
          </p:cNvSpPr>
          <p:nvPr>
            <p:ph idx="1"/>
          </p:nvPr>
        </p:nvSpPr>
        <p:spPr/>
        <p:txBody>
          <a:bodyPr/>
          <a:lstStyle/>
          <a:p>
            <a:r>
              <a:rPr lang="en-US" smtClean="0">
                <a:hlinkClick r:id="rId2"/>
              </a:rPr>
              <a:t>http://en.wikipedia.org/wiki/Armadillo</a:t>
            </a:r>
            <a:endParaRPr lang="en-US" smtClean="0"/>
          </a:p>
          <a:p>
            <a:r>
              <a:rPr lang="en-US" smtClean="0">
                <a:hlinkClick r:id="rId3"/>
              </a:rPr>
              <a:t>http://en.wikipedia.org/wiki/Anteater</a:t>
            </a:r>
            <a:endParaRPr lang="en-US" smtClean="0"/>
          </a:p>
          <a:p>
            <a:r>
              <a:rPr lang="en-US" smtClean="0">
                <a:hlinkClick r:id="rId4"/>
              </a:rPr>
              <a:t>http://en.wikipedia.org/wiki/Otter</a:t>
            </a:r>
            <a:endParaRPr lang="en-US" smtClean="0"/>
          </a:p>
          <a:p>
            <a:r>
              <a:rPr lang="en-US" smtClean="0">
                <a:hlinkClick r:id="rId5"/>
              </a:rPr>
              <a:t>http://www.google.com/search?hl=en&amp;safe=strict&amp;rlz=1R2ADSA_enUS374&amp;defl=en&amp;q=define:Constitutional+republic&amp;sa=X&amp;ei=YzRQTZ-uD8H98Aat_IjrDg&amp;ved=0CBYQkAE</a:t>
            </a:r>
            <a:r>
              <a:rPr lang="en-US" smtClean="0"/>
              <a:t> </a:t>
            </a:r>
          </a:p>
          <a:p>
            <a:r>
              <a:rPr lang="en-US" smtClean="0">
                <a:hlinkClick r:id="rId6"/>
              </a:rPr>
              <a:t>http://www.fantasticfiction.co.uk/countries/uruguay.htm</a:t>
            </a:r>
            <a:r>
              <a:rPr lang="en-US" smtClean="0"/>
              <a:t>  </a:t>
            </a:r>
          </a:p>
          <a:p>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en-US" smtClean="0"/>
              <a:t>Bibliography Continued. </a:t>
            </a:r>
          </a:p>
        </p:txBody>
      </p:sp>
      <p:sp>
        <p:nvSpPr>
          <p:cNvPr id="29699" name="Rectangle 3"/>
          <p:cNvSpPr>
            <a:spLocks noGrp="1"/>
          </p:cNvSpPr>
          <p:nvPr>
            <p:ph type="body" idx="1"/>
          </p:nvPr>
        </p:nvSpPr>
        <p:spPr/>
        <p:txBody>
          <a:bodyPr/>
          <a:lstStyle/>
          <a:p>
            <a:r>
              <a:rPr lang="en-US" smtClean="0">
                <a:hlinkClick r:id="rId2"/>
              </a:rPr>
              <a:t>http://www.geonames.org/UY/largest-cities-in-uruguay.html</a:t>
            </a:r>
            <a:endParaRPr lang="en-US" smtClean="0"/>
          </a:p>
          <a:p>
            <a:r>
              <a:rPr lang="en-US" smtClean="0">
                <a:hlinkClick r:id="rId3"/>
              </a:rPr>
              <a:t>http://www.discoveruruguay.com/about_uruguay_culture.htm</a:t>
            </a:r>
            <a:r>
              <a:rPr lang="en-US" smtClean="0"/>
              <a:t> </a:t>
            </a:r>
          </a:p>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Animals</a:t>
            </a:r>
            <a:endParaRPr lang="en-US" dirty="0">
              <a:solidFill>
                <a:schemeClr val="accent1">
                  <a:satMod val="150000"/>
                </a:schemeClr>
              </a:solidFill>
            </a:endParaRPr>
          </a:p>
        </p:txBody>
      </p:sp>
      <p:sp>
        <p:nvSpPr>
          <p:cNvPr id="14338" name="Content Placeholder 2"/>
          <p:cNvSpPr>
            <a:spLocks noGrp="1"/>
          </p:cNvSpPr>
          <p:nvPr>
            <p:ph idx="1"/>
          </p:nvPr>
        </p:nvSpPr>
        <p:spPr/>
        <p:txBody>
          <a:bodyPr/>
          <a:lstStyle/>
          <a:p>
            <a:r>
              <a:rPr lang="en-US" smtClean="0"/>
              <a:t>Armadillo: Armadillos have a low body of 33-36 degrees celcious.</a:t>
            </a:r>
          </a:p>
          <a:p>
            <a:r>
              <a:rPr lang="en-US" smtClean="0"/>
              <a:t>Ant Eater: Ant Eaters are a member of the sloth family.</a:t>
            </a:r>
          </a:p>
          <a:p>
            <a:r>
              <a:rPr lang="en-US" smtClean="0"/>
              <a:t>Otter: Otters live almost everywhere in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Picture #1.</a:t>
            </a:r>
            <a:endParaRPr lang="en-US" dirty="0">
              <a:solidFill>
                <a:schemeClr val="accent1">
                  <a:satMod val="150000"/>
                </a:schemeClr>
              </a:solidFill>
            </a:endParaRPr>
          </a:p>
        </p:txBody>
      </p:sp>
      <p:pic>
        <p:nvPicPr>
          <p:cNvPr id="15362" name="Content Placeholder 3" descr="uruguay.gif"/>
          <p:cNvPicPr>
            <a:picLocks noGrp="1" noChangeAspect="1"/>
          </p:cNvPicPr>
          <p:nvPr>
            <p:ph idx="1"/>
          </p:nvPr>
        </p:nvPicPr>
        <p:blipFill>
          <a:blip r:embed="rId2" cstate="print"/>
          <a:srcRect/>
          <a:stretch>
            <a:fillRect/>
          </a:stretch>
        </p:blipFill>
        <p:spPr>
          <a:xfrm>
            <a:off x="4038600" y="1905000"/>
            <a:ext cx="4645025" cy="3124200"/>
          </a:xfrm>
        </p:spPr>
      </p:pic>
      <p:sp>
        <p:nvSpPr>
          <p:cNvPr id="15363" name="TextBox 4"/>
          <p:cNvSpPr txBox="1">
            <a:spLocks noChangeArrowheads="1"/>
          </p:cNvSpPr>
          <p:nvPr/>
        </p:nvSpPr>
        <p:spPr bwMode="auto">
          <a:xfrm>
            <a:off x="152400" y="1828800"/>
            <a:ext cx="3581400" cy="369888"/>
          </a:xfrm>
          <a:prstGeom prst="rect">
            <a:avLst/>
          </a:prstGeom>
          <a:noFill/>
          <a:ln w="9525">
            <a:noFill/>
            <a:miter lim="800000"/>
            <a:headEnd/>
            <a:tailEnd/>
          </a:ln>
        </p:spPr>
        <p:txBody>
          <a:bodyPr>
            <a:spAutoFit/>
          </a:bodyPr>
          <a:lstStyle/>
          <a:p>
            <a:r>
              <a:rPr lang="en-US">
                <a:latin typeface="Corbel" pitchFamily="34" charset="0"/>
              </a:rPr>
              <a:t>This is a picture of the Uruguay flag.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Picture #2.</a:t>
            </a:r>
            <a:endParaRPr lang="en-US" dirty="0">
              <a:solidFill>
                <a:schemeClr val="accent1">
                  <a:satMod val="150000"/>
                </a:schemeClr>
              </a:solidFill>
            </a:endParaRPr>
          </a:p>
        </p:txBody>
      </p:sp>
      <p:pic>
        <p:nvPicPr>
          <p:cNvPr id="16386" name="Content Placeholder 3" descr="3466g_tabare_vazquez.jpg"/>
          <p:cNvPicPr>
            <a:picLocks noGrp="1" noChangeAspect="1"/>
          </p:cNvPicPr>
          <p:nvPr>
            <p:ph idx="1"/>
          </p:nvPr>
        </p:nvPicPr>
        <p:blipFill>
          <a:blip r:embed="rId2" cstate="print"/>
          <a:srcRect/>
          <a:stretch>
            <a:fillRect/>
          </a:stretch>
        </p:blipFill>
        <p:spPr>
          <a:xfrm>
            <a:off x="5029200" y="1828800"/>
            <a:ext cx="3810000" cy="3409950"/>
          </a:xfrm>
        </p:spPr>
      </p:pic>
      <p:sp>
        <p:nvSpPr>
          <p:cNvPr id="16387" name="TextBox 4"/>
          <p:cNvSpPr txBox="1">
            <a:spLocks noChangeArrowheads="1"/>
          </p:cNvSpPr>
          <p:nvPr/>
        </p:nvSpPr>
        <p:spPr bwMode="auto">
          <a:xfrm>
            <a:off x="152400" y="1905000"/>
            <a:ext cx="4267200" cy="646113"/>
          </a:xfrm>
          <a:prstGeom prst="rect">
            <a:avLst/>
          </a:prstGeom>
          <a:noFill/>
          <a:ln w="9525">
            <a:noFill/>
            <a:miter lim="800000"/>
            <a:headEnd/>
            <a:tailEnd/>
          </a:ln>
        </p:spPr>
        <p:txBody>
          <a:bodyPr>
            <a:spAutoFit/>
          </a:bodyPr>
          <a:lstStyle/>
          <a:p>
            <a:r>
              <a:rPr lang="en-US">
                <a:latin typeface="Corbel" pitchFamily="34" charset="0"/>
              </a:rPr>
              <a:t>This is the president of Uruguay, Tabare Vazquez.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Picture #3.</a:t>
            </a:r>
            <a:endParaRPr lang="en-US" dirty="0">
              <a:solidFill>
                <a:schemeClr val="accent1">
                  <a:satMod val="150000"/>
                </a:schemeClr>
              </a:solidFill>
            </a:endParaRPr>
          </a:p>
        </p:txBody>
      </p:sp>
      <p:pic>
        <p:nvPicPr>
          <p:cNvPr id="17410" name="Content Placeholder 3" descr="Montevideo%207.jpg"/>
          <p:cNvPicPr>
            <a:picLocks noGrp="1" noChangeAspect="1"/>
          </p:cNvPicPr>
          <p:nvPr>
            <p:ph idx="1"/>
          </p:nvPr>
        </p:nvPicPr>
        <p:blipFill>
          <a:blip r:embed="rId2" cstate="print"/>
          <a:srcRect/>
          <a:stretch>
            <a:fillRect/>
          </a:stretch>
        </p:blipFill>
        <p:spPr>
          <a:xfrm>
            <a:off x="3810000" y="2286000"/>
            <a:ext cx="4724400" cy="3135313"/>
          </a:xfrm>
        </p:spPr>
      </p:pic>
      <p:sp>
        <p:nvSpPr>
          <p:cNvPr id="17411" name="TextBox 4"/>
          <p:cNvSpPr txBox="1">
            <a:spLocks noChangeArrowheads="1"/>
          </p:cNvSpPr>
          <p:nvPr/>
        </p:nvSpPr>
        <p:spPr bwMode="auto">
          <a:xfrm>
            <a:off x="228600" y="2209800"/>
            <a:ext cx="3429000" cy="646113"/>
          </a:xfrm>
          <a:prstGeom prst="rect">
            <a:avLst/>
          </a:prstGeom>
          <a:noFill/>
          <a:ln w="9525">
            <a:noFill/>
            <a:miter lim="800000"/>
            <a:headEnd/>
            <a:tailEnd/>
          </a:ln>
        </p:spPr>
        <p:txBody>
          <a:bodyPr>
            <a:spAutoFit/>
          </a:bodyPr>
          <a:lstStyle/>
          <a:p>
            <a:r>
              <a:rPr lang="en-US">
                <a:latin typeface="Corbel" pitchFamily="34" charset="0"/>
              </a:rPr>
              <a:t>This is Montevideo, The Capitol of Uruguay.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Famous Authors.</a:t>
            </a:r>
            <a:endParaRPr lang="en-US" dirty="0">
              <a:solidFill>
                <a:schemeClr val="accent1">
                  <a:satMod val="150000"/>
                </a:schemeClr>
              </a:solidFill>
            </a:endParaRPr>
          </a:p>
        </p:txBody>
      </p:sp>
      <p:sp>
        <p:nvSpPr>
          <p:cNvPr id="18434" name="Content Placeholder 2"/>
          <p:cNvSpPr>
            <a:spLocks noGrp="1"/>
          </p:cNvSpPr>
          <p:nvPr>
            <p:ph idx="1"/>
          </p:nvPr>
        </p:nvSpPr>
        <p:spPr/>
        <p:txBody>
          <a:bodyPr/>
          <a:lstStyle/>
          <a:p>
            <a:r>
              <a:rPr lang="en-US" smtClean="0"/>
              <a:t>Eduardo Galeano: </a:t>
            </a:r>
            <a:r>
              <a:rPr lang="en-US" u="sng" smtClean="0"/>
              <a:t>Soccer In Sun and Shadow</a:t>
            </a:r>
            <a:r>
              <a:rPr lang="en-US" smtClean="0"/>
              <a:t> novel.</a:t>
            </a:r>
          </a:p>
          <a:p>
            <a:r>
              <a:rPr lang="en-US" smtClean="0"/>
              <a:t>Juan Carlos Onetti: </a:t>
            </a:r>
            <a:r>
              <a:rPr lang="en-US" u="sng" smtClean="0"/>
              <a:t>The Ship Yard</a:t>
            </a:r>
            <a:r>
              <a:rPr lang="en-US" smtClean="0"/>
              <a:t> novel.</a:t>
            </a:r>
          </a:p>
          <a:p>
            <a:r>
              <a:rPr lang="en-US" smtClean="0"/>
              <a:t>Carmen Posadas: </a:t>
            </a:r>
            <a:r>
              <a:rPr lang="en-US" u="sng" smtClean="0"/>
              <a:t>The Last Resort</a:t>
            </a:r>
            <a:r>
              <a:rPr lang="en-US" smtClean="0"/>
              <a:t> novel.</a:t>
            </a:r>
            <a:endParaRPr lang="en-US" u="sng" smtClean="0"/>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en-US" smtClean="0"/>
              <a:t>Government</a:t>
            </a:r>
          </a:p>
        </p:txBody>
      </p:sp>
      <p:sp>
        <p:nvSpPr>
          <p:cNvPr id="26627" name="Rectangle 3"/>
          <p:cNvSpPr>
            <a:spLocks noGrp="1"/>
          </p:cNvSpPr>
          <p:nvPr>
            <p:ph type="body" idx="1"/>
          </p:nvPr>
        </p:nvSpPr>
        <p:spPr/>
        <p:txBody>
          <a:bodyPr/>
          <a:lstStyle/>
          <a:p>
            <a:pPr>
              <a:lnSpc>
                <a:spcPct val="90000"/>
              </a:lnSpc>
            </a:pPr>
            <a:r>
              <a:rPr lang="en-US" smtClean="0"/>
              <a:t>Uruguay’s government is a Constitutional Republic.</a:t>
            </a:r>
          </a:p>
          <a:p>
            <a:pPr>
              <a:lnSpc>
                <a:spcPct val="90000"/>
              </a:lnSpc>
            </a:pPr>
            <a:r>
              <a:rPr lang="en-US" smtClean="0"/>
              <a:t>The United States is a Constitutional Republic. </a:t>
            </a:r>
          </a:p>
          <a:p>
            <a:pPr>
              <a:lnSpc>
                <a:spcPct val="90000"/>
              </a:lnSpc>
            </a:pPr>
            <a:r>
              <a:rPr lang="en-US" smtClean="0"/>
              <a:t>A Constitutional Republic is a state where the head of state and other officials are elected as representatives of the people, and must govern according to existing constitutional law that limits the governments power over citizens.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en-US" smtClean="0"/>
              <a:t>Large Cities in Uruguay</a:t>
            </a:r>
          </a:p>
        </p:txBody>
      </p:sp>
      <p:sp>
        <p:nvSpPr>
          <p:cNvPr id="27651" name="Rectangle 3"/>
          <p:cNvSpPr>
            <a:spLocks noGrp="1"/>
          </p:cNvSpPr>
          <p:nvPr>
            <p:ph type="body" idx="1"/>
          </p:nvPr>
        </p:nvSpPr>
        <p:spPr/>
        <p:txBody>
          <a:bodyPr/>
          <a:lstStyle/>
          <a:p>
            <a:r>
              <a:rPr lang="en-US" smtClean="0"/>
              <a:t>Montevideo population: 1,270,737</a:t>
            </a:r>
          </a:p>
          <a:p>
            <a:r>
              <a:rPr lang="en-US" smtClean="0"/>
              <a:t>Salto population: 99,823</a:t>
            </a:r>
          </a:p>
          <a:p>
            <a:r>
              <a:rPr lang="en-US" smtClean="0"/>
              <a:t>Paysandu population: 73,249</a:t>
            </a:r>
          </a:p>
          <a:p>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en-US" smtClean="0"/>
              <a:t>Culture</a:t>
            </a:r>
          </a:p>
        </p:txBody>
      </p:sp>
      <p:sp>
        <p:nvSpPr>
          <p:cNvPr id="28675" name="Rectangle 3"/>
          <p:cNvSpPr>
            <a:spLocks noGrp="1"/>
          </p:cNvSpPr>
          <p:nvPr>
            <p:ph type="body" idx="1"/>
          </p:nvPr>
        </p:nvSpPr>
        <p:spPr/>
        <p:txBody>
          <a:bodyPr/>
          <a:lstStyle/>
          <a:p>
            <a:r>
              <a:rPr lang="en-US" smtClean="0"/>
              <a:t>They make nice hand crafted leather goods.</a:t>
            </a:r>
          </a:p>
          <a:p>
            <a:r>
              <a:rPr lang="en-US" smtClean="0"/>
              <a:t>They are very good at the tango.</a:t>
            </a:r>
          </a:p>
          <a:p>
            <a:r>
              <a:rPr lang="en-US" smtClean="0"/>
              <a:t>They have very literary traditions.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64</TotalTime>
  <Words>374</Words>
  <Application>Microsoft Office PowerPoint</Application>
  <PresentationFormat>On-screen Show (4:3)</PresentationFormat>
  <Paragraphs>53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Module</vt:lpstr>
      <vt:lpstr>Uruguay</vt:lpstr>
      <vt:lpstr>Animals</vt:lpstr>
      <vt:lpstr>Picture #1.</vt:lpstr>
      <vt:lpstr>Picture #2.</vt:lpstr>
      <vt:lpstr>Picture #3.</vt:lpstr>
      <vt:lpstr>Famous Authors.</vt:lpstr>
      <vt:lpstr>Government</vt:lpstr>
      <vt:lpstr>Large Cities in Uruguay</vt:lpstr>
      <vt:lpstr>Culture</vt:lpstr>
      <vt:lpstr>Tourist Attractions.</vt:lpstr>
      <vt:lpstr>History</vt:lpstr>
      <vt:lpstr>Geography</vt:lpstr>
      <vt:lpstr>Fun Facts.</vt:lpstr>
      <vt:lpstr>Bibliography</vt:lpstr>
      <vt:lpstr>Bibliography Continued. </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Uruguay</dc:title>
  <dc:creator>954917</dc:creator>
  <cp:lastModifiedBy>JSEAQUIS</cp:lastModifiedBy>
  <cp:revision>7</cp:revision>
  <dcterms:created xsi:type="dcterms:W3CDTF">2011-02-07T16:55:54Z</dcterms:created>
  <dcterms:modified xsi:type="dcterms:W3CDTF">2011-02-08T17:11:24Z</dcterms:modified>
</cp:coreProperties>
</file>