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4" r:id="rId5"/>
    <p:sldId id="266" r:id="rId6"/>
    <p:sldId id="260" r:id="rId7"/>
    <p:sldId id="263" r:id="rId8"/>
    <p:sldId id="262" r:id="rId9"/>
    <p:sldId id="261" r:id="rId10"/>
    <p:sldId id="25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3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6392-3649-4454-B07B-D9FDA7B228C9}" type="datetimeFigureOut">
              <a:rPr lang="en-US" smtClean="0"/>
              <a:pPr/>
              <a:t>2/11/2011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E1E77-24DA-456C-A87F-497B97DD30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6392-3649-4454-B07B-D9FDA7B228C9}" type="datetimeFigureOut">
              <a:rPr lang="en-US" smtClean="0"/>
              <a:pPr/>
              <a:t>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E1E77-24DA-456C-A87F-497B97DD30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6392-3649-4454-B07B-D9FDA7B228C9}" type="datetimeFigureOut">
              <a:rPr lang="en-US" smtClean="0"/>
              <a:pPr/>
              <a:t>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E1E77-24DA-456C-A87F-497B97DD30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6392-3649-4454-B07B-D9FDA7B228C9}" type="datetimeFigureOut">
              <a:rPr lang="en-US" smtClean="0"/>
              <a:pPr/>
              <a:t>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E1E77-24DA-456C-A87F-497B97DD30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6392-3649-4454-B07B-D9FDA7B228C9}" type="datetimeFigureOut">
              <a:rPr lang="en-US" smtClean="0"/>
              <a:pPr/>
              <a:t>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E1E77-24DA-456C-A87F-497B97DD30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6392-3649-4454-B07B-D9FDA7B228C9}" type="datetimeFigureOut">
              <a:rPr lang="en-US" smtClean="0"/>
              <a:pPr/>
              <a:t>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E1E77-24DA-456C-A87F-497B97DD30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6392-3649-4454-B07B-D9FDA7B228C9}" type="datetimeFigureOut">
              <a:rPr lang="en-US" smtClean="0"/>
              <a:pPr/>
              <a:t>2/11/2011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E1E77-24DA-456C-A87F-497B97DD30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6392-3649-4454-B07B-D9FDA7B228C9}" type="datetimeFigureOut">
              <a:rPr lang="en-US" smtClean="0"/>
              <a:pPr/>
              <a:t>2/11/2011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8E1E77-24DA-456C-A87F-497B97DD30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6392-3649-4454-B07B-D9FDA7B228C9}" type="datetimeFigureOut">
              <a:rPr lang="en-US" smtClean="0"/>
              <a:pPr/>
              <a:t>2/11/2011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E1E77-24DA-456C-A87F-497B97DD30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6392-3649-4454-B07B-D9FDA7B228C9}" type="datetimeFigureOut">
              <a:rPr lang="en-US" smtClean="0"/>
              <a:pPr/>
              <a:t>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B8E1E77-24DA-456C-A87F-497B97DD30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FD2A6392-3649-4454-B07B-D9FDA7B228C9}" type="datetimeFigureOut">
              <a:rPr lang="en-US" smtClean="0"/>
              <a:pPr/>
              <a:t>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E1E77-24DA-456C-A87F-497B97DD30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D2A6392-3649-4454-B07B-D9FDA7B228C9}" type="datetimeFigureOut">
              <a:rPr lang="en-US" smtClean="0"/>
              <a:pPr/>
              <a:t>2/11/2011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B8E1E77-24DA-456C-A87F-497B97DD30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imalinfo.org/country/venezuel.htm" TargetMode="External"/><Relationship Id="rId7" Type="http://schemas.openxmlformats.org/officeDocument/2006/relationships/hyperlink" Target="http://oursurprisingworld.com/traveling-in-venezuela/#more-1796" TargetMode="External"/><Relationship Id="rId2" Type="http://schemas.openxmlformats.org/officeDocument/2006/relationships/hyperlink" Target="http://www.everyculture.com/To-Z/Venezuela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venezuelanalysis.com/basicfacts" TargetMode="External"/><Relationship Id="rId5" Type="http://schemas.openxmlformats.org/officeDocument/2006/relationships/hyperlink" Target="http://www.photius.com/countries/venezuela/government/venezuela_government_the_governmental_sys~2619.html" TargetMode="External"/><Relationship Id="rId4" Type="http://schemas.openxmlformats.org/officeDocument/2006/relationships/hyperlink" Target="http://en.wikipedia.org/wiki/List_of_Venezuelan_writer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Venezuela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Nicole Bloch and Alec </a:t>
            </a:r>
            <a:r>
              <a:rPr lang="en-US" dirty="0" err="1" smtClean="0"/>
              <a:t>Syvurd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2"/>
              </a:rPr>
              <a:t>http://www.everyculture.com/To-Z/Venezuela.html</a:t>
            </a:r>
            <a:endParaRPr lang="en-US" sz="1800" dirty="0" smtClean="0"/>
          </a:p>
          <a:p>
            <a:r>
              <a:rPr lang="en-US" sz="1800" dirty="0" smtClean="0">
                <a:hlinkClick r:id="rId3"/>
              </a:rPr>
              <a:t>http://www.animalinfo.org/country/venezuel.htm</a:t>
            </a:r>
            <a:endParaRPr lang="en-US" sz="1800" dirty="0" smtClean="0"/>
          </a:p>
          <a:p>
            <a:r>
              <a:rPr lang="en-US" sz="1800" dirty="0" smtClean="0">
                <a:hlinkClick r:id="rId4"/>
              </a:rPr>
              <a:t>http://en.wikipedia.org/wiki/List_of_Venezuelan_writers</a:t>
            </a:r>
            <a:endParaRPr lang="en-US" sz="1800" dirty="0" smtClean="0"/>
          </a:p>
          <a:p>
            <a:r>
              <a:rPr lang="en-US" sz="1800" dirty="0" smtClean="0">
                <a:hlinkClick r:id="rId5"/>
              </a:rPr>
              <a:t>http://www.photius.com/countries/venezuela/government/venezuela_government_the_governmental_sys~2619.html</a:t>
            </a:r>
            <a:endParaRPr lang="en-US" sz="1800" dirty="0" smtClean="0"/>
          </a:p>
          <a:p>
            <a:r>
              <a:rPr lang="en-US" sz="1800" dirty="0" smtClean="0">
                <a:hlinkClick r:id="rId6"/>
              </a:rPr>
              <a:t>http://venezuelanalysis.com/basicfacts</a:t>
            </a:r>
            <a:endParaRPr lang="en-US" sz="1800" dirty="0" smtClean="0"/>
          </a:p>
          <a:p>
            <a:r>
              <a:rPr lang="en-US" sz="1800" dirty="0" smtClean="0">
                <a:hlinkClick r:id="rId7"/>
              </a:rPr>
              <a:t>http://oursurprisingworld.com/traveling-in-venezuela/#more-1796</a:t>
            </a:r>
            <a:r>
              <a:rPr lang="en-US" sz="1800" dirty="0" smtClean="0"/>
              <a:t> 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giant otter eats crabs.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bush dog has 40 teeth.</a:t>
            </a:r>
          </a:p>
          <a:p>
            <a:endParaRPr lang="en-US" dirty="0"/>
          </a:p>
          <a:p>
            <a:r>
              <a:rPr lang="en-US" dirty="0" smtClean="0"/>
              <a:t> Brown Hairy Dwarf Porcupine is a species of the rodent family.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Venezuelan nation came about in 1929.</a:t>
            </a:r>
          </a:p>
          <a:p>
            <a:endParaRPr lang="en-US" dirty="0"/>
          </a:p>
          <a:p>
            <a:r>
              <a:rPr lang="en-US" dirty="0" smtClean="0"/>
              <a:t>There are four main cultural groups: whites, </a:t>
            </a:r>
            <a:r>
              <a:rPr lang="en-US" dirty="0" err="1" smtClean="0"/>
              <a:t>Padros</a:t>
            </a:r>
            <a:r>
              <a:rPr lang="en-US" dirty="0" smtClean="0"/>
              <a:t>, </a:t>
            </a:r>
            <a:r>
              <a:rPr lang="en-US" dirty="0"/>
              <a:t>I</a:t>
            </a:r>
            <a:r>
              <a:rPr lang="en-US" dirty="0" smtClean="0"/>
              <a:t>ndians, blacks.</a:t>
            </a:r>
          </a:p>
          <a:p>
            <a:endParaRPr lang="en-US" dirty="0"/>
          </a:p>
          <a:p>
            <a:r>
              <a:rPr lang="en-US" dirty="0" smtClean="0"/>
              <a:t>Venezuelan main language is </a:t>
            </a:r>
            <a:r>
              <a:rPr lang="en-US" dirty="0" err="1" smtClean="0"/>
              <a:t>spanish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pic>
        <p:nvPicPr>
          <p:cNvPr id="8" name="Content Placeholder 7" descr="traveling_in_venezuela_0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1447800"/>
            <a:ext cx="1524000" cy="996696"/>
          </a:xfrm>
        </p:spPr>
      </p:pic>
      <p:pic>
        <p:nvPicPr>
          <p:cNvPr id="12" name="Content Placeholder 11" descr="traveling_in_venezuela_0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867400" y="1143000"/>
            <a:ext cx="1524000" cy="1143000"/>
          </a:xfrm>
        </p:spPr>
      </p:pic>
      <p:sp>
        <p:nvSpPr>
          <p:cNvPr id="6" name="Rectangle 5"/>
          <p:cNvSpPr/>
          <p:nvPr/>
        </p:nvSpPr>
        <p:spPr>
          <a:xfrm>
            <a:off x="5029200" y="2819400"/>
            <a:ext cx="3124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Canaima</a:t>
            </a:r>
            <a:r>
              <a:rPr lang="en-US" dirty="0" smtClean="0"/>
              <a:t> National Park, Venezuela is the second largest national park in the country.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28600" y="3048000"/>
            <a:ext cx="381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Pico </a:t>
            </a:r>
            <a:r>
              <a:rPr lang="en-US" dirty="0" err="1" smtClean="0"/>
              <a:t>Espejo</a:t>
            </a:r>
            <a:r>
              <a:rPr lang="en-US" dirty="0" smtClean="0"/>
              <a:t>, Beak </a:t>
            </a:r>
            <a:r>
              <a:rPr lang="en-US" dirty="0" err="1" smtClean="0"/>
              <a:t>Mirror.Merida</a:t>
            </a:r>
            <a:r>
              <a:rPr lang="en-US" dirty="0" smtClean="0"/>
              <a:t>, Venezuela is a mountain in Andes.</a:t>
            </a:r>
            <a:endParaRPr lang="en-US" dirty="0"/>
          </a:p>
        </p:txBody>
      </p:sp>
      <p:pic>
        <p:nvPicPr>
          <p:cNvPr id="15" name="Picture 14" descr="traveling_in_venezuela_0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33600" y="3733800"/>
            <a:ext cx="2819400" cy="211455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219200" y="6096000"/>
            <a:ext cx="52981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Los </a:t>
            </a:r>
            <a:r>
              <a:rPr lang="en-US" dirty="0" err="1" smtClean="0"/>
              <a:t>Roques</a:t>
            </a:r>
            <a:r>
              <a:rPr lang="en-US" dirty="0" smtClean="0"/>
              <a:t>, Venezuela consisting of about 350 islands.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mountains bordering the Caribbean Sea are actually the </a:t>
            </a:r>
            <a:r>
              <a:rPr lang="en-US" sz="2000" dirty="0" err="1" smtClean="0"/>
              <a:t>northeasternmost</a:t>
            </a:r>
            <a:r>
              <a:rPr lang="en-US" sz="2000" dirty="0" smtClean="0"/>
              <a:t> extension of the Andes chain.</a:t>
            </a:r>
          </a:p>
          <a:p>
            <a:r>
              <a:rPr lang="en-US" sz="2000" dirty="0" smtClean="0"/>
              <a:t>The Maracaibo lowlands form a large spoon-shaped oval bounded by mountains on three sides and open to the Caribbean on the north.</a:t>
            </a:r>
          </a:p>
          <a:p>
            <a:r>
              <a:rPr lang="en-US" sz="2000" dirty="0" smtClean="0"/>
              <a:t>The great expanse of lowlands known as the Orinoco plains extends westward from the Caribbean coast to the Colombian border between the northern mountains and the Río Orinoco.</a:t>
            </a:r>
            <a:endParaRPr lang="en-US" sz="2000" dirty="0"/>
          </a:p>
        </p:txBody>
      </p:sp>
      <p:pic>
        <p:nvPicPr>
          <p:cNvPr id="6" name="Picture 5" descr="geography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0" y="4267200"/>
            <a:ext cx="2005070" cy="21336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Tourist Attractions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Angel Falls</a:t>
            </a:r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Merida</a:t>
            </a:r>
          </a:p>
          <a:p>
            <a:endParaRPr lang="en-US" dirty="0"/>
          </a:p>
          <a:p>
            <a:r>
              <a:rPr lang="en-US" dirty="0" err="1" smtClean="0"/>
              <a:t>Canaima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National </a:t>
            </a:r>
          </a:p>
          <a:p>
            <a:pPr>
              <a:buNone/>
            </a:pPr>
            <a:r>
              <a:rPr lang="en-US" dirty="0" smtClean="0"/>
              <a:t>    Park</a:t>
            </a:r>
            <a:endParaRPr lang="en-US" dirty="0"/>
          </a:p>
        </p:txBody>
      </p:sp>
      <p:pic>
        <p:nvPicPr>
          <p:cNvPr id="3076" name="Picture 4" descr="http://ts1.mm.bing.net/images/thumbnail.aspx?q=427383924376&amp;id=0451522b9ca674f7a05d5ffa8722e1e2&amp;index=ch1&amp;url=http://www.solinger.com/venezuela/merida/Cathedral-Merida-1711-by-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362200"/>
            <a:ext cx="2000250" cy="2857500"/>
          </a:xfrm>
          <a:prstGeom prst="rect">
            <a:avLst/>
          </a:prstGeom>
          <a:noFill/>
        </p:spPr>
      </p:pic>
      <p:pic>
        <p:nvPicPr>
          <p:cNvPr id="3074" name="Picture 2" descr="http://photos.igougo.com/images/p141693-South_America-Angel_Fal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143000"/>
            <a:ext cx="1963906" cy="1752600"/>
          </a:xfrm>
          <a:prstGeom prst="rect">
            <a:avLst/>
          </a:prstGeom>
          <a:noFill/>
        </p:spPr>
      </p:pic>
      <p:pic>
        <p:nvPicPr>
          <p:cNvPr id="3078" name="Picture 6" descr="http://ts4.mm.bing.net/images/thumbnail.aspx?q=409264139103&amp;id=eb6accaaa2f517c524b0213b5019c0d9&amp;index=ch1&amp;url=http://www.tourisminvenezuela.com/wp-content/uploads/2009/12/CanaimaNationalPar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3429000"/>
            <a:ext cx="2857500" cy="2143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Largest 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Maracaibo population-1,799,900</a:t>
            </a:r>
          </a:p>
          <a:p>
            <a:endParaRPr lang="en-US" dirty="0" smtClean="0"/>
          </a:p>
          <a:p>
            <a:r>
              <a:rPr lang="en-US" dirty="0" smtClean="0"/>
              <a:t>Caracas population-1,763,100</a:t>
            </a:r>
          </a:p>
          <a:p>
            <a:endParaRPr lang="en-US" dirty="0" smtClean="0"/>
          </a:p>
          <a:p>
            <a:r>
              <a:rPr lang="en-US" dirty="0" smtClean="0"/>
              <a:t>Valencia population-1,457,200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Venezuela’s government is federal republic.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The people don’t like it because it is </a:t>
            </a:r>
            <a:r>
              <a:rPr lang="en-US" smtClean="0"/>
              <a:t>like tyranny 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José Domingo </a:t>
            </a:r>
            <a:r>
              <a:rPr lang="en-US" dirty="0" err="1" smtClean="0"/>
              <a:t>Díaz</a:t>
            </a:r>
            <a:r>
              <a:rPr lang="en-US" dirty="0"/>
              <a:t> </a:t>
            </a:r>
            <a:r>
              <a:rPr lang="en-US" dirty="0" smtClean="0"/>
              <a:t>journalist of “</a:t>
            </a:r>
            <a:r>
              <a:rPr lang="es-ES" dirty="0" smtClean="0"/>
              <a:t>Recuerdos de la rebelión de Caracas.”</a:t>
            </a:r>
          </a:p>
          <a:p>
            <a:endParaRPr lang="es-ES" dirty="0"/>
          </a:p>
          <a:p>
            <a:r>
              <a:rPr lang="en-US" dirty="0" smtClean="0"/>
              <a:t>José Gil </a:t>
            </a:r>
            <a:r>
              <a:rPr lang="en-US" dirty="0" err="1" smtClean="0"/>
              <a:t>Fortoul</a:t>
            </a:r>
            <a:r>
              <a:rPr lang="en-US" dirty="0"/>
              <a:t> </a:t>
            </a:r>
            <a:r>
              <a:rPr lang="en-US" dirty="0" smtClean="0"/>
              <a:t>journalist of </a:t>
            </a:r>
            <a:r>
              <a:rPr lang="es-ES" dirty="0" smtClean="0"/>
              <a:t>“El humo de mi pipa.”</a:t>
            </a:r>
          </a:p>
          <a:p>
            <a:endParaRPr lang="es-ES" dirty="0"/>
          </a:p>
          <a:p>
            <a:r>
              <a:rPr lang="en-US" dirty="0" smtClean="0"/>
              <a:t>Santiago Key-Ayala</a:t>
            </a:r>
            <a:r>
              <a:rPr lang="en-US" dirty="0"/>
              <a:t> </a:t>
            </a:r>
            <a:r>
              <a:rPr lang="en-US" dirty="0" smtClean="0"/>
              <a:t>essayist of </a:t>
            </a:r>
            <a:r>
              <a:rPr lang="es-ES" dirty="0" smtClean="0"/>
              <a:t>“Bajo el signo del Ávila.”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55</TotalTime>
  <Words>265</Words>
  <Application>Microsoft Office PowerPoint</Application>
  <PresentationFormat>On-screen Show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Technic</vt:lpstr>
      <vt:lpstr>Venezuela</vt:lpstr>
      <vt:lpstr>Animals</vt:lpstr>
      <vt:lpstr>Culture</vt:lpstr>
      <vt:lpstr>Pictures</vt:lpstr>
      <vt:lpstr>Facts </vt:lpstr>
      <vt:lpstr>Tourist Attractions</vt:lpstr>
      <vt:lpstr>Largest Cities</vt:lpstr>
      <vt:lpstr>Government </vt:lpstr>
      <vt:lpstr>Authors </vt:lpstr>
      <vt:lpstr>Bibliography 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Venezuela</dc:title>
  <dc:creator>953396</dc:creator>
  <cp:lastModifiedBy>JSEAQUIS</cp:lastModifiedBy>
  <cp:revision>7</cp:revision>
  <dcterms:created xsi:type="dcterms:W3CDTF">2011-02-02T19:29:28Z</dcterms:created>
  <dcterms:modified xsi:type="dcterms:W3CDTF">2011-02-11T14:00:49Z</dcterms:modified>
</cp:coreProperties>
</file>