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0BE6F40B-D4F4-48EC-86DE-FFE6705D8D81}" type="datetimeFigureOut">
              <a:rPr lang="en-US" smtClean="0"/>
              <a:t>10/27/2010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C976D23F-1835-4342-8160-332D907166F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E6F40B-D4F4-48EC-86DE-FFE6705D8D81}" type="datetimeFigureOut">
              <a:rPr lang="en-US" smtClean="0"/>
              <a:t>10/27/2010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6D23F-1835-4342-8160-332D907166F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E6F40B-D4F4-48EC-86DE-FFE6705D8D81}" type="datetimeFigureOut">
              <a:rPr lang="en-US" smtClean="0"/>
              <a:t>10/27/2010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6D23F-1835-4342-8160-332D907166F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0BE6F40B-D4F4-48EC-86DE-FFE6705D8D81}" type="datetimeFigureOut">
              <a:rPr lang="en-US" smtClean="0"/>
              <a:t>10/27/2010</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C976D23F-1835-4342-8160-332D907166F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0BE6F40B-D4F4-48EC-86DE-FFE6705D8D81}" type="datetimeFigureOut">
              <a:rPr lang="en-US" smtClean="0"/>
              <a:t>10/27/2010</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C976D23F-1835-4342-8160-332D907166F4}"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0BE6F40B-D4F4-48EC-86DE-FFE6705D8D81}" type="datetimeFigureOut">
              <a:rPr lang="en-US" smtClean="0"/>
              <a:t>10/27/2010</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C976D23F-1835-4342-8160-332D907166F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0BE6F40B-D4F4-48EC-86DE-FFE6705D8D81}" type="datetimeFigureOut">
              <a:rPr lang="en-US" smtClean="0"/>
              <a:t>10/27/2010</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C976D23F-1835-4342-8160-332D907166F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BE6F40B-D4F4-48EC-86DE-FFE6705D8D81}" type="datetimeFigureOut">
              <a:rPr lang="en-US" smtClean="0"/>
              <a:t>10/27/2010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76D23F-1835-4342-8160-332D907166F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0BE6F40B-D4F4-48EC-86DE-FFE6705D8D81}" type="datetimeFigureOut">
              <a:rPr lang="en-US" smtClean="0"/>
              <a:t>10/27/2010</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C976D23F-1835-4342-8160-332D907166F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0BE6F40B-D4F4-48EC-86DE-FFE6705D8D81}" type="datetimeFigureOut">
              <a:rPr lang="en-US" smtClean="0"/>
              <a:t>10/27/2010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C976D23F-1835-4342-8160-332D907166F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0BE6F40B-D4F4-48EC-86DE-FFE6705D8D81}" type="datetimeFigureOut">
              <a:rPr lang="en-US" smtClean="0"/>
              <a:t>10/27/2010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C976D23F-1835-4342-8160-332D907166F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0BE6F40B-D4F4-48EC-86DE-FFE6705D8D81}" type="datetimeFigureOut">
              <a:rPr lang="en-US" smtClean="0"/>
              <a:t>10/27/2010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C976D23F-1835-4342-8160-332D907166F4}"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africanculturalcenter.org/4_7wars.html" TargetMode="External"/><Relationship Id="rId3" Type="http://schemas.openxmlformats.org/officeDocument/2006/relationships/hyperlink" Target="http://www.un.org/ecosocdev/geninfo/afrec/vol16no1/161child.htm" TargetMode="External"/><Relationship Id="rId7" Type="http://schemas.openxmlformats.org/officeDocument/2006/relationships/hyperlink" Target="http://wiki.answers.com/Q/What_weapons_did_they_use_in_the_Boer_War" TargetMode="External"/><Relationship Id="rId2" Type="http://schemas.openxmlformats.org/officeDocument/2006/relationships/hyperlink" Target="http://en.wikipedia.org/wiki/Second_Congo_War" TargetMode="External"/><Relationship Id="rId1" Type="http://schemas.openxmlformats.org/officeDocument/2006/relationships/slideLayout" Target="../slideLayouts/slideLayout2.xml"/><Relationship Id="rId6" Type="http://schemas.openxmlformats.org/officeDocument/2006/relationships/hyperlink" Target="http://rebirth.co.za/armed_conflict_and_war_in_africa.htm" TargetMode="External"/><Relationship Id="rId5" Type="http://schemas.openxmlformats.org/officeDocument/2006/relationships/hyperlink" Target="http://socyberty.com/activism/african-children-fighting-in-war/" TargetMode="External"/><Relationship Id="rId4" Type="http://schemas.openxmlformats.org/officeDocument/2006/relationships/hyperlink" Target="http://en.wikipedia.org/wiki/Military_use_of_childre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7200" dirty="0" smtClean="0"/>
              <a:t>Wars in Africa</a:t>
            </a:r>
            <a:endParaRPr lang="en-US" sz="7200" dirty="0"/>
          </a:p>
        </p:txBody>
      </p:sp>
      <p:sp>
        <p:nvSpPr>
          <p:cNvPr id="3" name="Subtitle 2"/>
          <p:cNvSpPr>
            <a:spLocks noGrp="1"/>
          </p:cNvSpPr>
          <p:nvPr>
            <p:ph type="subTitle" idx="1"/>
          </p:nvPr>
        </p:nvSpPr>
        <p:spPr/>
        <p:txBody>
          <a:bodyPr/>
          <a:lstStyle/>
          <a:p>
            <a:r>
              <a:rPr lang="en-US" dirty="0" smtClean="0"/>
              <a:t>By: Rachel Lowery</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Wars Start because…..</a:t>
            </a:r>
            <a:endParaRPr lang="en-US" dirty="0"/>
          </a:p>
        </p:txBody>
      </p:sp>
      <p:sp>
        <p:nvSpPr>
          <p:cNvPr id="3" name="Content Placeholder 2"/>
          <p:cNvSpPr>
            <a:spLocks noGrp="1"/>
          </p:cNvSpPr>
          <p:nvPr>
            <p:ph idx="1"/>
          </p:nvPr>
        </p:nvSpPr>
        <p:spPr/>
        <p:txBody>
          <a:bodyPr/>
          <a:lstStyle/>
          <a:p>
            <a:r>
              <a:rPr lang="en-US" dirty="0" smtClean="0"/>
              <a:t>Wars start for many reasons, just like every other continent in the world. One of the leading reasons that wars start in Africa is over food. Villages will attack other villages for food and then that village will attack other villages for food. The attacks start to form a chain, until the chain gets to long and forms a war.</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Weapons in War in Africa</a:t>
            </a:r>
            <a:endParaRPr lang="en-US" dirty="0"/>
          </a:p>
        </p:txBody>
      </p:sp>
      <p:sp>
        <p:nvSpPr>
          <p:cNvPr id="3" name="Content Placeholder 2"/>
          <p:cNvSpPr>
            <a:spLocks noGrp="1"/>
          </p:cNvSpPr>
          <p:nvPr>
            <p:ph idx="1"/>
          </p:nvPr>
        </p:nvSpPr>
        <p:spPr>
          <a:xfrm>
            <a:off x="457200" y="1447800"/>
            <a:ext cx="8229600" cy="5007008"/>
          </a:xfrm>
        </p:spPr>
        <p:txBody>
          <a:bodyPr>
            <a:normAutofit lnSpcReduction="10000"/>
          </a:bodyPr>
          <a:lstStyle/>
          <a:p>
            <a:r>
              <a:rPr lang="en-US" dirty="0" smtClean="0"/>
              <a:t>Pompom- a small gun. Powerful, but light to carry.</a:t>
            </a:r>
          </a:p>
          <a:p>
            <a:r>
              <a:rPr lang="en-US" dirty="0" smtClean="0"/>
              <a:t>Rifles</a:t>
            </a:r>
          </a:p>
          <a:p>
            <a:r>
              <a:rPr lang="en-US" dirty="0" smtClean="0"/>
              <a:t>Knifes</a:t>
            </a:r>
          </a:p>
          <a:p>
            <a:r>
              <a:rPr lang="en-US" dirty="0" smtClean="0"/>
              <a:t>In Africa, weapons aren’t as simple to find as in America. If you need a weapon in Africa, you could buy one for 6 dollars or trade it for an animal of some kind. These guns would be re-used from previous wars. Some dating back to World War I.</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African Children Involved in War</a:t>
            </a:r>
            <a:endParaRPr lang="en-US" dirty="0"/>
          </a:p>
        </p:txBody>
      </p:sp>
      <p:sp>
        <p:nvSpPr>
          <p:cNvPr id="3" name="Content Placeholder 2"/>
          <p:cNvSpPr>
            <a:spLocks noGrp="1"/>
          </p:cNvSpPr>
          <p:nvPr>
            <p:ph idx="1"/>
          </p:nvPr>
        </p:nvSpPr>
        <p:spPr/>
        <p:txBody>
          <a:bodyPr/>
          <a:lstStyle/>
          <a:p>
            <a:r>
              <a:rPr lang="en-US" dirty="0" smtClean="0"/>
              <a:t>Many children are captured by soldiers. They are physically, sexually, and mentally abused by the soldiers. Some are even forced to fight. Hundreds of children are being abducted every day. A country that allows this is Sierra Leone. They rampage your village, kill your family and friends, and kill you or abduct you.</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Facts</a:t>
            </a:r>
            <a:endParaRPr lang="en-US" dirty="0"/>
          </a:p>
        </p:txBody>
      </p:sp>
      <p:sp>
        <p:nvSpPr>
          <p:cNvPr id="3" name="Content Placeholder 2"/>
          <p:cNvSpPr>
            <a:spLocks noGrp="1"/>
          </p:cNvSpPr>
          <p:nvPr>
            <p:ph idx="1"/>
          </p:nvPr>
        </p:nvSpPr>
        <p:spPr/>
        <p:txBody>
          <a:bodyPr/>
          <a:lstStyle/>
          <a:p>
            <a:r>
              <a:rPr lang="en-US" dirty="0" smtClean="0"/>
              <a:t>About the Largest War in African History-</a:t>
            </a:r>
          </a:p>
          <a:p>
            <a:r>
              <a:rPr lang="en-US" dirty="0" smtClean="0"/>
              <a:t>The largest war in Africa was The Second Congo War.</a:t>
            </a:r>
          </a:p>
          <a:p>
            <a:r>
              <a:rPr lang="en-US" dirty="0" smtClean="0"/>
              <a:t>It started in August of 1998 and ended in 2003.</a:t>
            </a:r>
          </a:p>
          <a:p>
            <a:r>
              <a:rPr lang="en-US" dirty="0" smtClean="0"/>
              <a:t>Killed 5.4 million people</a:t>
            </a:r>
          </a:p>
          <a:p>
            <a:r>
              <a:rPr lang="en-US" dirty="0" smtClean="0"/>
              <a:t>Nicknames are “The World War of Africa” </a:t>
            </a:r>
          </a:p>
          <a:p>
            <a:r>
              <a:rPr lang="en-US" dirty="0" smtClean="0"/>
              <a:t>It involved 8 </a:t>
            </a:r>
            <a:r>
              <a:rPr lang="en-US" dirty="0" smtClean="0"/>
              <a:t>A</a:t>
            </a:r>
            <a:r>
              <a:rPr lang="en-US" dirty="0" smtClean="0"/>
              <a:t>frican regions.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Bibliography</a:t>
            </a:r>
            <a:endParaRPr lang="en-US" dirty="0"/>
          </a:p>
        </p:txBody>
      </p:sp>
      <p:sp>
        <p:nvSpPr>
          <p:cNvPr id="3" name="Content Placeholder 2"/>
          <p:cNvSpPr>
            <a:spLocks noGrp="1"/>
          </p:cNvSpPr>
          <p:nvPr>
            <p:ph idx="1"/>
          </p:nvPr>
        </p:nvSpPr>
        <p:spPr>
          <a:xfrm>
            <a:off x="457200" y="1524000"/>
            <a:ext cx="8229600" cy="4930808"/>
          </a:xfrm>
        </p:spPr>
        <p:txBody>
          <a:bodyPr>
            <a:normAutofit/>
          </a:bodyPr>
          <a:lstStyle/>
          <a:p>
            <a:pPr>
              <a:buNone/>
            </a:pPr>
            <a:r>
              <a:rPr lang="en-US" sz="2400" dirty="0" smtClean="0">
                <a:hlinkClick r:id="rId2"/>
              </a:rPr>
              <a:t>http://en.wikipedia.org/wiki/Second_Congo_War</a:t>
            </a:r>
            <a:endParaRPr lang="en-US" sz="2400" dirty="0" smtClean="0"/>
          </a:p>
          <a:p>
            <a:pPr>
              <a:buNone/>
            </a:pPr>
            <a:r>
              <a:rPr lang="en-US" sz="2400" dirty="0" smtClean="0">
                <a:hlinkClick r:id="rId3"/>
              </a:rPr>
              <a:t>http://</a:t>
            </a:r>
            <a:r>
              <a:rPr lang="en-US" sz="2400" dirty="0" smtClean="0">
                <a:hlinkClick r:id="rId3"/>
              </a:rPr>
              <a:t>www.un.org/ecosocdev/geninfo/afrec/vol16no1/161child.htm</a:t>
            </a:r>
            <a:endParaRPr lang="en-US" sz="2400" dirty="0" smtClean="0"/>
          </a:p>
          <a:p>
            <a:pPr>
              <a:buNone/>
            </a:pPr>
            <a:r>
              <a:rPr lang="en-US" sz="2400" dirty="0" smtClean="0">
                <a:hlinkClick r:id="rId4"/>
              </a:rPr>
              <a:t>http://</a:t>
            </a:r>
            <a:r>
              <a:rPr lang="en-US" sz="2400" dirty="0" smtClean="0">
                <a:hlinkClick r:id="rId4"/>
              </a:rPr>
              <a:t>en.wikipedia.org/wiki/Military_use_of_children</a:t>
            </a:r>
            <a:endParaRPr lang="en-US" sz="2400" dirty="0" smtClean="0"/>
          </a:p>
          <a:p>
            <a:pPr>
              <a:buNone/>
            </a:pPr>
            <a:r>
              <a:rPr lang="en-US" sz="2400" dirty="0" smtClean="0">
                <a:hlinkClick r:id="rId5"/>
              </a:rPr>
              <a:t>http://socyberty.com/activism/african-children-fighting-in-war</a:t>
            </a:r>
            <a:r>
              <a:rPr lang="en-US" sz="2400" dirty="0" smtClean="0">
                <a:hlinkClick r:id="rId5"/>
              </a:rPr>
              <a:t>/</a:t>
            </a:r>
            <a:endParaRPr lang="en-US" sz="2400" dirty="0" smtClean="0"/>
          </a:p>
          <a:p>
            <a:pPr>
              <a:buNone/>
            </a:pPr>
            <a:r>
              <a:rPr lang="en-US" sz="2400" dirty="0" smtClean="0">
                <a:hlinkClick r:id="rId6"/>
              </a:rPr>
              <a:t>http://</a:t>
            </a:r>
            <a:r>
              <a:rPr lang="en-US" sz="2400" dirty="0" smtClean="0">
                <a:hlinkClick r:id="rId6"/>
              </a:rPr>
              <a:t>rebirth.co.za/armed_conflict_and_war_in_africa.htm</a:t>
            </a:r>
            <a:endParaRPr lang="en-US" sz="2400" dirty="0" smtClean="0"/>
          </a:p>
          <a:p>
            <a:pPr>
              <a:buNone/>
            </a:pPr>
            <a:r>
              <a:rPr lang="en-US" sz="2400" dirty="0" smtClean="0">
                <a:hlinkClick r:id="rId7"/>
              </a:rPr>
              <a:t>http://</a:t>
            </a:r>
            <a:r>
              <a:rPr lang="en-US" sz="2400" dirty="0" smtClean="0">
                <a:hlinkClick r:id="rId7"/>
              </a:rPr>
              <a:t>wiki.answers.com/Q/What_weapons_did_they_use_in_the_Boer_War</a:t>
            </a:r>
            <a:endParaRPr lang="en-US" sz="2400" dirty="0" smtClean="0"/>
          </a:p>
          <a:p>
            <a:pPr>
              <a:buNone/>
            </a:pPr>
            <a:r>
              <a:rPr lang="en-US" sz="2400" dirty="0" smtClean="0">
                <a:hlinkClick r:id="rId8"/>
              </a:rPr>
              <a:t>http://</a:t>
            </a:r>
            <a:r>
              <a:rPr lang="en-US" sz="2400" dirty="0" smtClean="0">
                <a:hlinkClick r:id="rId8"/>
              </a:rPr>
              <a:t>africanculturalcenter.org/4_7wars.html</a:t>
            </a:r>
            <a:endParaRPr lang="en-US" sz="2400" dirty="0" smtClean="0"/>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1771</TotalTime>
  <Words>291</Words>
  <Application>Microsoft Office PowerPoint</Application>
  <PresentationFormat>On-screen Show (4:3)</PresentationFormat>
  <Paragraphs>26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Verve</vt:lpstr>
      <vt:lpstr>Wars in Africa</vt:lpstr>
      <vt:lpstr>Wars Start because…..</vt:lpstr>
      <vt:lpstr>Weapons in War in Africa</vt:lpstr>
      <vt:lpstr>African Children Involved in War</vt:lpstr>
      <vt:lpstr>Facts</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Wars in Africa</dc:title>
  <dc:creator>Liz</dc:creator>
  <cp:lastModifiedBy>Liz</cp:lastModifiedBy>
  <cp:revision>8</cp:revision>
  <dcterms:created xsi:type="dcterms:W3CDTF">2010-10-28T01:47:57Z</dcterms:created>
  <dcterms:modified xsi:type="dcterms:W3CDTF">2010-10-29T07:19:26Z</dcterms:modified>
</cp:coreProperties>
</file>