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5AF6B04-F321-43EF-AA69-8E16FFD02D1F}" type="datetimeFigureOut">
              <a:rPr lang="en-US" smtClean="0"/>
              <a:pPr/>
              <a:t>1/13/2011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3B8175A-3E65-4057-AC7C-42071B17EA9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AF6B04-F321-43EF-AA69-8E16FFD02D1F}" type="datetimeFigureOut">
              <a:rPr lang="en-US" smtClean="0"/>
              <a:pPr/>
              <a:t>1/13/2011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8175A-3E65-4057-AC7C-42071B17EA9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AF6B04-F321-43EF-AA69-8E16FFD02D1F}" type="datetimeFigureOut">
              <a:rPr lang="en-US" smtClean="0"/>
              <a:pPr/>
              <a:t>1/13/2011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8175A-3E65-4057-AC7C-42071B17EA9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5AF6B04-F321-43EF-AA69-8E16FFD02D1F}" type="datetimeFigureOut">
              <a:rPr lang="en-US" smtClean="0"/>
              <a:pPr/>
              <a:t>1/13/2011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D3B8175A-3E65-4057-AC7C-42071B17EA9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5AF6B04-F321-43EF-AA69-8E16FFD02D1F}" type="datetimeFigureOut">
              <a:rPr lang="en-US" smtClean="0"/>
              <a:pPr/>
              <a:t>1/13/2011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D3B8175A-3E65-4057-AC7C-42071B17EA94}"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5AF6B04-F321-43EF-AA69-8E16FFD02D1F}" type="datetimeFigureOut">
              <a:rPr lang="en-US" smtClean="0"/>
              <a:pPr/>
              <a:t>1/13/2011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D3B8175A-3E65-4057-AC7C-42071B17EA9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5AF6B04-F321-43EF-AA69-8E16FFD02D1F}" type="datetimeFigureOut">
              <a:rPr lang="en-US" smtClean="0"/>
              <a:pPr/>
              <a:t>1/13/2011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D3B8175A-3E65-4057-AC7C-42071B17EA9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AF6B04-F321-43EF-AA69-8E16FFD02D1F}" type="datetimeFigureOut">
              <a:rPr lang="en-US" smtClean="0"/>
              <a:pPr/>
              <a:t>1/13/2011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3B8175A-3E65-4057-AC7C-42071B17EA9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5AF6B04-F321-43EF-AA69-8E16FFD02D1F}" type="datetimeFigureOut">
              <a:rPr lang="en-US" smtClean="0"/>
              <a:pPr/>
              <a:t>1/13/2011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D3B8175A-3E65-4057-AC7C-42071B17EA9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5AF6B04-F321-43EF-AA69-8E16FFD02D1F}" type="datetimeFigureOut">
              <a:rPr lang="en-US" smtClean="0"/>
              <a:pPr/>
              <a:t>1/13/2011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D3B8175A-3E65-4057-AC7C-42071B17EA9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5AF6B04-F321-43EF-AA69-8E16FFD02D1F}" type="datetimeFigureOut">
              <a:rPr lang="en-US" smtClean="0"/>
              <a:pPr/>
              <a:t>1/13/2011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D3B8175A-3E65-4057-AC7C-42071B17EA9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5AF6B04-F321-43EF-AA69-8E16FFD02D1F}" type="datetimeFigureOut">
              <a:rPr lang="en-US" smtClean="0"/>
              <a:pPr/>
              <a:t>1/13/2011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3B8175A-3E65-4057-AC7C-42071B17EA9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Whales</a:t>
            </a:r>
            <a:endParaRPr lang="en-US" dirty="0"/>
          </a:p>
        </p:txBody>
      </p:sp>
      <p:sp>
        <p:nvSpPr>
          <p:cNvPr id="3" name="Subtitle 2"/>
          <p:cNvSpPr>
            <a:spLocks noGrp="1"/>
          </p:cNvSpPr>
          <p:nvPr>
            <p:ph type="subTitle" idx="1"/>
          </p:nvPr>
        </p:nvSpPr>
        <p:spPr/>
        <p:txBody>
          <a:bodyPr/>
          <a:lstStyle/>
          <a:p>
            <a:r>
              <a:rPr lang="en-US" b="1" dirty="0" smtClean="0">
                <a:solidFill>
                  <a:schemeClr val="accent1">
                    <a:lumMod val="75000"/>
                  </a:schemeClr>
                </a:solidFill>
              </a:rPr>
              <a:t>By: Abbie Bokinskie</a:t>
            </a:r>
            <a:endParaRPr lang="en-US"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 of the Book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 read the book </a:t>
            </a:r>
            <a:r>
              <a:rPr lang="en-US" i="1" dirty="0" smtClean="0"/>
              <a:t>By the River. </a:t>
            </a:r>
            <a:r>
              <a:rPr lang="en-US" dirty="0" smtClean="0"/>
              <a:t>This</a:t>
            </a:r>
            <a:r>
              <a:rPr lang="en-US" i="1" dirty="0" smtClean="0"/>
              <a:t> </a:t>
            </a:r>
            <a:r>
              <a:rPr lang="en-US" dirty="0" smtClean="0"/>
              <a:t>book is about a boy named Harry. Harry was named after an escape artist, Harry Houdini. Harry’s mother died when he was seven </a:t>
            </a:r>
            <a:r>
              <a:rPr lang="en-US" dirty="0" smtClean="0"/>
              <a:t> from a flood leaving </a:t>
            </a:r>
            <a:r>
              <a:rPr lang="en-US" dirty="0" smtClean="0"/>
              <a:t>his dad to raise him and his brother. Harry also lost his friend, Linda, who was </a:t>
            </a:r>
            <a:r>
              <a:rPr lang="en-US" dirty="0" smtClean="0"/>
              <a:t>also killed </a:t>
            </a:r>
            <a:r>
              <a:rPr lang="en-US" dirty="0" smtClean="0"/>
              <a:t>by a flood. Harry lives in a small town in Australia. He used to think it was the worst place to live, but he eventually started to gain an understanding about the town and grew to like it. This book is mostly about Harry overcoming his mother and friend’s deaths in Australia.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Where Whales Live</a:t>
            </a:r>
            <a:endParaRPr lang="en-US" dirty="0"/>
          </a:p>
        </p:txBody>
      </p:sp>
      <p:sp>
        <p:nvSpPr>
          <p:cNvPr id="3" name="Content Placeholder 2"/>
          <p:cNvSpPr>
            <a:spLocks noGrp="1"/>
          </p:cNvSpPr>
          <p:nvPr>
            <p:ph idx="1"/>
          </p:nvPr>
        </p:nvSpPr>
        <p:spPr/>
        <p:txBody>
          <a:bodyPr/>
          <a:lstStyle/>
          <a:p>
            <a:r>
              <a:rPr lang="en-US" dirty="0" smtClean="0"/>
              <a:t>Whales live in the North Atlantic, the North Pacific Ocean and the Arctic Ocean.</a:t>
            </a:r>
          </a:p>
          <a:p>
            <a:r>
              <a:rPr lang="en-US" dirty="0" smtClean="0"/>
              <a:t>They migrate to warmer waters in the winter months. </a:t>
            </a:r>
          </a:p>
          <a:p>
            <a:r>
              <a:rPr lang="en-US" dirty="0" smtClean="0"/>
              <a:t> It takes them about three months to reach their new homes near Bermuda, the Hawaiian Islands or up by Alaska.</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Blue Whales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Blue whales are the largest animals ever known to live on Earth.</a:t>
            </a:r>
          </a:p>
          <a:p>
            <a:r>
              <a:rPr lang="en-US" dirty="0" smtClean="0"/>
              <a:t>They vary around about 100 feet long and are about 200 tons.</a:t>
            </a:r>
          </a:p>
          <a:p>
            <a:r>
              <a:rPr lang="en-US" dirty="0" smtClean="0"/>
              <a:t>Their tongues alone can weigh as much as an elephant and large enough for 50 people to stand on it.</a:t>
            </a:r>
          </a:p>
          <a:p>
            <a:r>
              <a:rPr lang="en-US" dirty="0" smtClean="0"/>
              <a:t>One of the main foods a blue whale eats is krill. During certain times a year, a single adult whale consumes about 4 tons of krill a day.</a:t>
            </a:r>
          </a:p>
          <a:p>
            <a:endParaRPr lang="en-US" i="1" dirty="0" smtClean="0"/>
          </a:p>
          <a:p>
            <a:endParaRPr lang="en-US" i="1"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Gray Whale </a:t>
            </a:r>
            <a:endParaRPr lang="en-US" dirty="0"/>
          </a:p>
        </p:txBody>
      </p:sp>
      <p:sp>
        <p:nvSpPr>
          <p:cNvPr id="3" name="Content Placeholder 2"/>
          <p:cNvSpPr>
            <a:spLocks noGrp="1"/>
          </p:cNvSpPr>
          <p:nvPr>
            <p:ph idx="1"/>
          </p:nvPr>
        </p:nvSpPr>
        <p:spPr/>
        <p:txBody>
          <a:bodyPr/>
          <a:lstStyle/>
          <a:p>
            <a:r>
              <a:rPr lang="en-US" dirty="0" smtClean="0"/>
              <a:t>Gray whales vary from about 40-50 feet long.</a:t>
            </a:r>
          </a:p>
          <a:p>
            <a:r>
              <a:rPr lang="en-US" dirty="0" smtClean="0"/>
              <a:t>They can weigh from 50,000-80,000 pounds and their life span is about 50 years.</a:t>
            </a:r>
          </a:p>
          <a:p>
            <a:r>
              <a:rPr lang="en-US" dirty="0" smtClean="0"/>
              <a:t>Gray whales’ eyes are about the size of a baseball and they have no teeth.</a:t>
            </a:r>
          </a:p>
          <a:p>
            <a:r>
              <a:rPr lang="en-US" dirty="0" smtClean="0"/>
              <a:t>Gray whales travel about 8,000-12,000 miles a year to get their food.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Humpback Whale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name humpback whale describes the motion it makes as it arches its back out of the water in preparation for a dive.</a:t>
            </a:r>
          </a:p>
          <a:p>
            <a:r>
              <a:rPr lang="en-US" dirty="0" smtClean="0"/>
              <a:t>The head and lower jaw are covered with small, round bumps called knobs or tubercles.</a:t>
            </a:r>
          </a:p>
          <a:p>
            <a:r>
              <a:rPr lang="en-US" dirty="0" smtClean="0"/>
              <a:t>These whales can grow to about 52 feet long and can weigh about 30-50 tons.</a:t>
            </a:r>
          </a:p>
          <a:p>
            <a:r>
              <a:rPr lang="en-US" dirty="0" smtClean="0"/>
              <a:t>The heart of the average humpback whale weighs about 430 pounds - about as much as three average adult human beings.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Interesting Whale Facts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Oklahoma, it is against the law to hunt whales.</a:t>
            </a:r>
          </a:p>
          <a:p>
            <a:r>
              <a:rPr lang="en-US" dirty="0" smtClean="0"/>
              <a:t>The blue whale's heart weighs 1,300 lbs and only beats about ten times per minute - the human heart beats at least 70 times per minute.</a:t>
            </a:r>
          </a:p>
          <a:p>
            <a:r>
              <a:rPr lang="en-US" dirty="0" smtClean="0"/>
              <a:t>The blue whale can whistle up to 188 decibels; they are the loudest animals on Earth.</a:t>
            </a:r>
          </a:p>
          <a:p>
            <a:r>
              <a:rPr lang="en-US" dirty="0" smtClean="0"/>
              <a:t>Killer whales travel in groups and breath in unison.</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6">
      <a:dk1>
        <a:srgbClr val="3F3F3F"/>
      </a:dk1>
      <a:lt1>
        <a:srgbClr val="FFFFFF"/>
      </a:lt1>
      <a:dk2>
        <a:srgbClr val="3F3F3F"/>
      </a:dk2>
      <a:lt2>
        <a:srgbClr val="3F3F3F"/>
      </a:lt2>
      <a:accent1>
        <a:srgbClr val="4FA7FF"/>
      </a:accent1>
      <a:accent2>
        <a:srgbClr val="4FA7FF"/>
      </a:accent2>
      <a:accent3>
        <a:srgbClr val="4FA7FF"/>
      </a:accent3>
      <a:accent4>
        <a:srgbClr val="4FA7FF"/>
      </a:accent4>
      <a:accent5>
        <a:srgbClr val="4FA7FF"/>
      </a:accent5>
      <a:accent6>
        <a:srgbClr val="4FA7FF"/>
      </a:accent6>
      <a:hlink>
        <a:srgbClr val="4FA7FF"/>
      </a:hlink>
      <a:folHlink>
        <a:srgbClr val="4FA7FF"/>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147</TotalTime>
  <Words>442</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Whales</vt:lpstr>
      <vt:lpstr>Summary of the Book</vt:lpstr>
      <vt:lpstr>Where Whales Live</vt:lpstr>
      <vt:lpstr>Blue Whales</vt:lpstr>
      <vt:lpstr>Gray Whale </vt:lpstr>
      <vt:lpstr>Humpback Whale</vt:lpstr>
      <vt:lpstr>Interesting Whale Facts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Whales</dc:title>
  <dc:creator>Jill Bokinskie</dc:creator>
  <cp:lastModifiedBy>Jill Bokinskie</cp:lastModifiedBy>
  <cp:revision>16</cp:revision>
  <dcterms:created xsi:type="dcterms:W3CDTF">2011-01-10T23:17:03Z</dcterms:created>
  <dcterms:modified xsi:type="dcterms:W3CDTF">2011-01-14T03:30:04Z</dcterms:modified>
</cp:coreProperties>
</file>