
<file path=[Content_Types].xml><?xml version="1.0" encoding="utf-8"?>
<Types xmlns="http://schemas.openxmlformats.org/package/2006/content-types">
  <Default Extension="bmp" ContentType="image/bmp"/>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16"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84EE4E48-B864-4BB8-84F3-D4502E442CDA}" type="datetimeFigureOut">
              <a:rPr lang="en-US" smtClean="0"/>
              <a:t>1/13/2011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EEAA76A-7CCC-41AB-91CD-5CD43411107D}" type="slidenum">
              <a:rPr lang="en-US" smtClean="0"/>
              <a:t>‹#›</a:t>
            </a:fld>
            <a:endParaRPr lang="en-US"/>
          </a:p>
        </p:txBody>
      </p:sp>
    </p:spTree>
    <p:extLst>
      <p:ext uri="{BB962C8B-B14F-4D97-AF65-F5344CB8AC3E}">
        <p14:creationId xmlns:p14="http://schemas.microsoft.com/office/powerpoint/2010/main" val="139600869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4EE4E48-B864-4BB8-84F3-D4502E442CDA}" type="datetimeFigureOut">
              <a:rPr lang="en-US" smtClean="0"/>
              <a:t>1/13/2011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EEAA76A-7CCC-41AB-91CD-5CD43411107D}" type="slidenum">
              <a:rPr lang="en-US" smtClean="0"/>
              <a:t>‹#›</a:t>
            </a:fld>
            <a:endParaRPr lang="en-US"/>
          </a:p>
        </p:txBody>
      </p:sp>
    </p:spTree>
    <p:extLst>
      <p:ext uri="{BB962C8B-B14F-4D97-AF65-F5344CB8AC3E}">
        <p14:creationId xmlns:p14="http://schemas.microsoft.com/office/powerpoint/2010/main" val="265021089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4EE4E48-B864-4BB8-84F3-D4502E442CDA}" type="datetimeFigureOut">
              <a:rPr lang="en-US" smtClean="0"/>
              <a:t>1/13/2011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EEAA76A-7CCC-41AB-91CD-5CD43411107D}" type="slidenum">
              <a:rPr lang="en-US" smtClean="0"/>
              <a:t>‹#›</a:t>
            </a:fld>
            <a:endParaRPr lang="en-US"/>
          </a:p>
        </p:txBody>
      </p:sp>
    </p:spTree>
    <p:extLst>
      <p:ext uri="{BB962C8B-B14F-4D97-AF65-F5344CB8AC3E}">
        <p14:creationId xmlns:p14="http://schemas.microsoft.com/office/powerpoint/2010/main" val="194107913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4EE4E48-B864-4BB8-84F3-D4502E442CDA}" type="datetimeFigureOut">
              <a:rPr lang="en-US" smtClean="0"/>
              <a:t>1/13/2011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EEAA76A-7CCC-41AB-91CD-5CD43411107D}" type="slidenum">
              <a:rPr lang="en-US" smtClean="0"/>
              <a:t>‹#›</a:t>
            </a:fld>
            <a:endParaRPr lang="en-US"/>
          </a:p>
        </p:txBody>
      </p:sp>
    </p:spTree>
    <p:extLst>
      <p:ext uri="{BB962C8B-B14F-4D97-AF65-F5344CB8AC3E}">
        <p14:creationId xmlns:p14="http://schemas.microsoft.com/office/powerpoint/2010/main" val="170213698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4EE4E48-B864-4BB8-84F3-D4502E442CDA}" type="datetimeFigureOut">
              <a:rPr lang="en-US" smtClean="0"/>
              <a:t>1/13/2011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EEAA76A-7CCC-41AB-91CD-5CD43411107D}" type="slidenum">
              <a:rPr lang="en-US" smtClean="0"/>
              <a:t>‹#›</a:t>
            </a:fld>
            <a:endParaRPr lang="en-US"/>
          </a:p>
        </p:txBody>
      </p:sp>
    </p:spTree>
    <p:extLst>
      <p:ext uri="{BB962C8B-B14F-4D97-AF65-F5344CB8AC3E}">
        <p14:creationId xmlns:p14="http://schemas.microsoft.com/office/powerpoint/2010/main" val="270303735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84EE4E48-B864-4BB8-84F3-D4502E442CDA}" type="datetimeFigureOut">
              <a:rPr lang="en-US" smtClean="0"/>
              <a:t>1/13/2011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EEAA76A-7CCC-41AB-91CD-5CD43411107D}" type="slidenum">
              <a:rPr lang="en-US" smtClean="0"/>
              <a:t>‹#›</a:t>
            </a:fld>
            <a:endParaRPr lang="en-US"/>
          </a:p>
        </p:txBody>
      </p:sp>
    </p:spTree>
    <p:extLst>
      <p:ext uri="{BB962C8B-B14F-4D97-AF65-F5344CB8AC3E}">
        <p14:creationId xmlns:p14="http://schemas.microsoft.com/office/powerpoint/2010/main" val="53726907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84EE4E48-B864-4BB8-84F3-D4502E442CDA}" type="datetimeFigureOut">
              <a:rPr lang="en-US" smtClean="0"/>
              <a:t>1/13/2011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EEAA76A-7CCC-41AB-91CD-5CD43411107D}" type="slidenum">
              <a:rPr lang="en-US" smtClean="0"/>
              <a:t>‹#›</a:t>
            </a:fld>
            <a:endParaRPr lang="en-US"/>
          </a:p>
        </p:txBody>
      </p:sp>
    </p:spTree>
    <p:extLst>
      <p:ext uri="{BB962C8B-B14F-4D97-AF65-F5344CB8AC3E}">
        <p14:creationId xmlns:p14="http://schemas.microsoft.com/office/powerpoint/2010/main" val="336008554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84EE4E48-B864-4BB8-84F3-D4502E442CDA}" type="datetimeFigureOut">
              <a:rPr lang="en-US" smtClean="0"/>
              <a:t>1/13/2011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EEAA76A-7CCC-41AB-91CD-5CD43411107D}" type="slidenum">
              <a:rPr lang="en-US" smtClean="0"/>
              <a:t>‹#›</a:t>
            </a:fld>
            <a:endParaRPr lang="en-US"/>
          </a:p>
        </p:txBody>
      </p:sp>
    </p:spTree>
    <p:extLst>
      <p:ext uri="{BB962C8B-B14F-4D97-AF65-F5344CB8AC3E}">
        <p14:creationId xmlns:p14="http://schemas.microsoft.com/office/powerpoint/2010/main" val="27868793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4EE4E48-B864-4BB8-84F3-D4502E442CDA}" type="datetimeFigureOut">
              <a:rPr lang="en-US" smtClean="0"/>
              <a:t>1/13/2011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EEAA76A-7CCC-41AB-91CD-5CD43411107D}" type="slidenum">
              <a:rPr lang="en-US" smtClean="0"/>
              <a:t>‹#›</a:t>
            </a:fld>
            <a:endParaRPr lang="en-US"/>
          </a:p>
        </p:txBody>
      </p:sp>
    </p:spTree>
    <p:extLst>
      <p:ext uri="{BB962C8B-B14F-4D97-AF65-F5344CB8AC3E}">
        <p14:creationId xmlns:p14="http://schemas.microsoft.com/office/powerpoint/2010/main" val="192357498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4EE4E48-B864-4BB8-84F3-D4502E442CDA}" type="datetimeFigureOut">
              <a:rPr lang="en-US" smtClean="0"/>
              <a:t>1/13/2011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EEAA76A-7CCC-41AB-91CD-5CD43411107D}" type="slidenum">
              <a:rPr lang="en-US" smtClean="0"/>
              <a:t>‹#›</a:t>
            </a:fld>
            <a:endParaRPr lang="en-US"/>
          </a:p>
        </p:txBody>
      </p:sp>
    </p:spTree>
    <p:extLst>
      <p:ext uri="{BB962C8B-B14F-4D97-AF65-F5344CB8AC3E}">
        <p14:creationId xmlns:p14="http://schemas.microsoft.com/office/powerpoint/2010/main" val="113038723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4EE4E48-B864-4BB8-84F3-D4502E442CDA}" type="datetimeFigureOut">
              <a:rPr lang="en-US" smtClean="0"/>
              <a:t>1/13/2011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EEAA76A-7CCC-41AB-91CD-5CD43411107D}" type="slidenum">
              <a:rPr lang="en-US" smtClean="0"/>
              <a:t>‹#›</a:t>
            </a:fld>
            <a:endParaRPr lang="en-US"/>
          </a:p>
        </p:txBody>
      </p:sp>
    </p:spTree>
    <p:extLst>
      <p:ext uri="{BB962C8B-B14F-4D97-AF65-F5344CB8AC3E}">
        <p14:creationId xmlns:p14="http://schemas.microsoft.com/office/powerpoint/2010/main" val="206510237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4EE4E48-B864-4BB8-84F3-D4502E442CDA}" type="datetimeFigureOut">
              <a:rPr lang="en-US" smtClean="0"/>
              <a:t>1/13/2011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EEAA76A-7CCC-41AB-91CD-5CD43411107D}" type="slidenum">
              <a:rPr lang="en-US" smtClean="0"/>
              <a:t>‹#›</a:t>
            </a:fld>
            <a:endParaRPr lang="en-US"/>
          </a:p>
        </p:txBody>
      </p:sp>
    </p:spTree>
    <p:extLst>
      <p:ext uri="{BB962C8B-B14F-4D97-AF65-F5344CB8AC3E}">
        <p14:creationId xmlns:p14="http://schemas.microsoft.com/office/powerpoint/2010/main" val="414100327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bmp"/><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www.whale-world.com/whale-species-overview.html" TargetMode="External"/><Relationship Id="rId2" Type="http://schemas.openxmlformats.org/officeDocument/2006/relationships/hyperlink" Target="http://www.ypte.org.uk/environmental/whales-saving-the-whales/100" TargetMode="External"/><Relationship Id="rId1" Type="http://schemas.openxmlformats.org/officeDocument/2006/relationships/slideLayout" Target="../slideLayouts/slideLayout2.xml"/><Relationship Id="rId4" Type="http://schemas.openxmlformats.org/officeDocument/2006/relationships/hyperlink" Target="http://en.wikipedia.org/wiki/Whales" TargetMode="External"/></Relationships>
</file>

<file path=ppt/slides/_rels/slide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bmp"/><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685801"/>
            <a:ext cx="7772400" cy="5714999"/>
          </a:xfrm>
        </p:spPr>
        <p:txBody>
          <a:bodyPr/>
          <a:lstStyle/>
          <a:p>
            <a:r>
              <a:rPr lang="en-US" dirty="0" smtClean="0"/>
              <a:t>Whales</a:t>
            </a:r>
            <a:endParaRPr lang="en-US" dirty="0"/>
          </a:p>
        </p:txBody>
      </p:sp>
      <p:sp>
        <p:nvSpPr>
          <p:cNvPr id="3" name="Subtitle 2"/>
          <p:cNvSpPr>
            <a:spLocks noGrp="1"/>
          </p:cNvSpPr>
          <p:nvPr>
            <p:ph type="subTitle" idx="1"/>
          </p:nvPr>
        </p:nvSpPr>
        <p:spPr/>
        <p:txBody>
          <a:bodyPr/>
          <a:lstStyle/>
          <a:p>
            <a:endParaRPr lang="en-US" dirty="0"/>
          </a:p>
          <a:p>
            <a:r>
              <a:rPr lang="en-US" dirty="0" smtClean="0"/>
              <a:t>By Alec </a:t>
            </a:r>
            <a:r>
              <a:rPr lang="en-US" dirty="0" err="1" smtClean="0"/>
              <a:t>Syvrud</a:t>
            </a:r>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57201" y="304800"/>
            <a:ext cx="8305800" cy="6248400"/>
          </a:xfrm>
          <a:prstGeom prst="rect">
            <a:avLst/>
          </a:prstGeom>
        </p:spPr>
      </p:pic>
      <p:sp>
        <p:nvSpPr>
          <p:cNvPr id="5" name="TextBox 4"/>
          <p:cNvSpPr txBox="1"/>
          <p:nvPr/>
        </p:nvSpPr>
        <p:spPr>
          <a:xfrm>
            <a:off x="685801" y="2514600"/>
            <a:ext cx="7848600" cy="2677656"/>
          </a:xfrm>
          <a:prstGeom prst="rect">
            <a:avLst/>
          </a:prstGeom>
          <a:noFill/>
        </p:spPr>
        <p:txBody>
          <a:bodyPr wrap="square" rtlCol="0">
            <a:spAutoFit/>
          </a:bodyPr>
          <a:lstStyle/>
          <a:p>
            <a:r>
              <a:rPr lang="en-US" sz="2800" dirty="0"/>
              <a:t> </a:t>
            </a:r>
            <a:r>
              <a:rPr lang="en-US" sz="4400" dirty="0" smtClean="0"/>
              <a:t>Whales                </a:t>
            </a:r>
          </a:p>
          <a:p>
            <a:endParaRPr lang="en-US" sz="4400" dirty="0"/>
          </a:p>
          <a:p>
            <a:endParaRPr lang="en-US" sz="4400" dirty="0"/>
          </a:p>
          <a:p>
            <a:r>
              <a:rPr lang="en-US" sz="2800" dirty="0" smtClean="0"/>
              <a:t>              </a:t>
            </a:r>
            <a:r>
              <a:rPr lang="en-US" sz="3600" dirty="0" smtClean="0"/>
              <a:t>By Alec </a:t>
            </a:r>
            <a:r>
              <a:rPr lang="en-US" sz="3600" dirty="0" err="1" smtClean="0"/>
              <a:t>Syvrud</a:t>
            </a:r>
            <a:endParaRPr lang="en-US" sz="4400" dirty="0" smtClean="0"/>
          </a:p>
        </p:txBody>
      </p:sp>
    </p:spTree>
    <p:extLst>
      <p:ext uri="{BB962C8B-B14F-4D97-AF65-F5344CB8AC3E}">
        <p14:creationId xmlns:p14="http://schemas.microsoft.com/office/powerpoint/2010/main" val="389571513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end.</a:t>
            </a:r>
            <a:endParaRPr lang="en-US" dirty="0"/>
          </a:p>
        </p:txBody>
      </p:sp>
      <p:sp>
        <p:nvSpPr>
          <p:cNvPr id="3" name="Content Placeholder 2"/>
          <p:cNvSpPr>
            <a:spLocks noGrp="1"/>
          </p:cNvSpPr>
          <p:nvPr>
            <p:ph idx="1"/>
          </p:nvPr>
        </p:nvSpPr>
        <p:spPr/>
        <p:txBody>
          <a:bodyPr/>
          <a:lstStyle/>
          <a:p>
            <a:r>
              <a:rPr lang="en-US" dirty="0" smtClean="0">
                <a:hlinkClick r:id="rId2"/>
              </a:rPr>
              <a:t>http://www.ypte.org.uk/environmental/whales-saving-the-whales/100</a:t>
            </a:r>
            <a:endParaRPr lang="en-US" dirty="0" smtClean="0"/>
          </a:p>
          <a:p>
            <a:r>
              <a:rPr lang="en-US" dirty="0" smtClean="0">
                <a:hlinkClick r:id="rId3"/>
              </a:rPr>
              <a:t>http://www.whale-world.com/whale-species-overview.html</a:t>
            </a:r>
            <a:endParaRPr lang="en-US" dirty="0" smtClean="0"/>
          </a:p>
          <a:p>
            <a:r>
              <a:rPr lang="en-US" smtClean="0">
                <a:hlinkClick r:id="rId4"/>
              </a:rPr>
              <a:t>http://en.wikipedia.org/wiki/Whales</a:t>
            </a:r>
            <a:endParaRPr lang="en-US" smtClean="0"/>
          </a:p>
          <a:p>
            <a:endParaRPr lang="en-US" dirty="0"/>
          </a:p>
        </p:txBody>
      </p:sp>
    </p:spTree>
    <p:extLst>
      <p:ext uri="{BB962C8B-B14F-4D97-AF65-F5344CB8AC3E}">
        <p14:creationId xmlns:p14="http://schemas.microsoft.com/office/powerpoint/2010/main" val="79127354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Species of whales.</a:t>
            </a:r>
            <a:endParaRPr lang="en-US" dirty="0"/>
          </a:p>
        </p:txBody>
      </p:sp>
      <p:sp>
        <p:nvSpPr>
          <p:cNvPr id="3" name="Content Placeholder 2"/>
          <p:cNvSpPr>
            <a:spLocks noGrp="1"/>
          </p:cNvSpPr>
          <p:nvPr>
            <p:ph idx="1"/>
          </p:nvPr>
        </p:nvSpPr>
        <p:spPr/>
        <p:txBody>
          <a:bodyPr/>
          <a:lstStyle/>
          <a:p>
            <a:r>
              <a:rPr lang="en-US" dirty="0" smtClean="0"/>
              <a:t>There are many different species of whales, including the Sperm whale, Blue whale, Killer Whale, and the Pilot whale.  Whales very greatly in size ranging from the Blue whale, which can be up to 35m, to the Pygmy Sperm whale, at 3.5m.</a:t>
            </a:r>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810000" y="4267200"/>
            <a:ext cx="4267200" cy="2285999"/>
          </a:xfrm>
          <a:prstGeom prst="rect">
            <a:avLst/>
          </a:prstGeom>
        </p:spPr>
      </p:pic>
    </p:spTree>
    <p:extLst>
      <p:ext uri="{BB962C8B-B14F-4D97-AF65-F5344CB8AC3E}">
        <p14:creationId xmlns:p14="http://schemas.microsoft.com/office/powerpoint/2010/main" val="304162087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Diet of whales.</a:t>
            </a:r>
            <a:endParaRPr lang="en-US" dirty="0"/>
          </a:p>
        </p:txBody>
      </p:sp>
      <p:sp>
        <p:nvSpPr>
          <p:cNvPr id="3" name="Content Placeholder 2"/>
          <p:cNvSpPr>
            <a:spLocks noGrp="1"/>
          </p:cNvSpPr>
          <p:nvPr>
            <p:ph idx="1"/>
          </p:nvPr>
        </p:nvSpPr>
        <p:spPr/>
        <p:txBody>
          <a:bodyPr/>
          <a:lstStyle/>
          <a:p>
            <a:r>
              <a:rPr lang="en-US" dirty="0" smtClean="0"/>
              <a:t>Whales have a very large diet. Most whales typically eat a variety of fish including Salmon, Cod, Hake, Herring. They eat larger animals too, like Walruses, Seals, and Sea lions. Some whales even eat other whales!</a:t>
            </a:r>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90600" y="4038600"/>
            <a:ext cx="6019800" cy="2696737"/>
          </a:xfrm>
          <a:prstGeom prst="rect">
            <a:avLst/>
          </a:prstGeom>
        </p:spPr>
      </p:pic>
    </p:spTree>
    <p:extLst>
      <p:ext uri="{BB962C8B-B14F-4D97-AF65-F5344CB8AC3E}">
        <p14:creationId xmlns:p14="http://schemas.microsoft.com/office/powerpoint/2010/main" val="44207922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Pouching.</a:t>
            </a:r>
            <a:endParaRPr lang="en-US" dirty="0"/>
          </a:p>
        </p:txBody>
      </p:sp>
      <p:sp>
        <p:nvSpPr>
          <p:cNvPr id="3" name="Content Placeholder 2"/>
          <p:cNvSpPr>
            <a:spLocks noGrp="1"/>
          </p:cNvSpPr>
          <p:nvPr>
            <p:ph idx="1"/>
          </p:nvPr>
        </p:nvSpPr>
        <p:spPr/>
        <p:txBody>
          <a:bodyPr/>
          <a:lstStyle/>
          <a:p>
            <a:r>
              <a:rPr lang="en-US" dirty="0" smtClean="0"/>
              <a:t>Pouching of whales or “Whaling” was originally banned in 1986, but still continues to happen under the false label of “ Scientific Research”. An estimated amount of 27,000 whales have been killed since the ban went into affect, many of the killed whales have belonged to endangered species. </a:t>
            </a:r>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162800" y="13855"/>
            <a:ext cx="1828800" cy="2133600"/>
          </a:xfrm>
          <a:prstGeom prst="rect">
            <a:avLst/>
          </a:prstGeo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886201" y="4996515"/>
            <a:ext cx="4191000" cy="1771429"/>
          </a:xfrm>
          <a:prstGeom prst="rect">
            <a:avLst/>
          </a:prstGeom>
        </p:spPr>
      </p:pic>
    </p:spTree>
    <p:extLst>
      <p:ext uri="{BB962C8B-B14F-4D97-AF65-F5344CB8AC3E}">
        <p14:creationId xmlns:p14="http://schemas.microsoft.com/office/powerpoint/2010/main" val="412265224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Whale Wars</a:t>
            </a:r>
            <a:endParaRPr lang="en-US" dirty="0"/>
          </a:p>
        </p:txBody>
      </p:sp>
      <p:sp>
        <p:nvSpPr>
          <p:cNvPr id="3" name="Content Placeholder 2"/>
          <p:cNvSpPr>
            <a:spLocks noGrp="1"/>
          </p:cNvSpPr>
          <p:nvPr>
            <p:ph idx="1"/>
          </p:nvPr>
        </p:nvSpPr>
        <p:spPr/>
        <p:txBody>
          <a:bodyPr/>
          <a:lstStyle/>
          <a:p>
            <a:r>
              <a:rPr lang="en-US" dirty="0" smtClean="0"/>
              <a:t>Whale wars is a TV show that focuses entirely on a group of people called “The Sea Shepherd”. Sea Shepherd uses different tactics and strategies to help hinder whaling. They do things like hit the whaling ships with acid to make to whale meat stink so that no one will buy it, or something called an LRAD, a device that emits a high pitched noise that can cause permanent deafness.</a:t>
            </a:r>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724400" y="5486400"/>
            <a:ext cx="3657600" cy="1371600"/>
          </a:xfrm>
          <a:prstGeom prst="rect">
            <a:avLst/>
          </a:prstGeom>
        </p:spPr>
      </p:pic>
    </p:spTree>
    <p:extLst>
      <p:ext uri="{BB962C8B-B14F-4D97-AF65-F5344CB8AC3E}">
        <p14:creationId xmlns:p14="http://schemas.microsoft.com/office/powerpoint/2010/main" val="3635475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History of Whales.</a:t>
            </a:r>
            <a:endParaRPr lang="en-US" dirty="0"/>
          </a:p>
        </p:txBody>
      </p:sp>
      <p:sp>
        <p:nvSpPr>
          <p:cNvPr id="3" name="Content Placeholder 2"/>
          <p:cNvSpPr>
            <a:spLocks noGrp="1"/>
          </p:cNvSpPr>
          <p:nvPr>
            <p:ph idx="1"/>
          </p:nvPr>
        </p:nvSpPr>
        <p:spPr/>
        <p:txBody>
          <a:bodyPr/>
          <a:lstStyle/>
          <a:p>
            <a:r>
              <a:rPr lang="en-US" dirty="0" smtClean="0"/>
              <a:t>Whales have been a very interesting animal to people for a long time. They were worshipped by the ancient Greeks and have been hunted since the 11</a:t>
            </a:r>
            <a:r>
              <a:rPr lang="en-US" baseline="30000" dirty="0" smtClean="0"/>
              <a:t>th</a:t>
            </a:r>
            <a:r>
              <a:rPr lang="en-US" dirty="0" smtClean="0"/>
              <a:t> century, originally by the Norwegians. </a:t>
            </a:r>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81000" y="4114801"/>
            <a:ext cx="8763000" cy="2427050"/>
          </a:xfrm>
          <a:prstGeom prst="rect">
            <a:avLst/>
          </a:prstGeom>
        </p:spPr>
      </p:pic>
    </p:spTree>
    <p:extLst>
      <p:ext uri="{BB962C8B-B14F-4D97-AF65-F5344CB8AC3E}">
        <p14:creationId xmlns:p14="http://schemas.microsoft.com/office/powerpoint/2010/main" val="269996048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Extinction</a:t>
            </a:r>
            <a:endParaRPr lang="en-US" dirty="0"/>
          </a:p>
        </p:txBody>
      </p:sp>
      <p:sp>
        <p:nvSpPr>
          <p:cNvPr id="3" name="Content Placeholder 2"/>
          <p:cNvSpPr>
            <a:spLocks noGrp="1"/>
          </p:cNvSpPr>
          <p:nvPr>
            <p:ph idx="1"/>
          </p:nvPr>
        </p:nvSpPr>
        <p:spPr/>
        <p:txBody>
          <a:bodyPr/>
          <a:lstStyle/>
          <a:p>
            <a:r>
              <a:rPr lang="en-US" dirty="0" smtClean="0"/>
              <a:t>There are a known six extinct species of whales, and several endangered species, like the Blue whale, the Right whale, and the Humpback whale. </a:t>
            </a:r>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886200" y="3352800"/>
            <a:ext cx="4419600" cy="2809875"/>
          </a:xfrm>
          <a:prstGeom prst="rect">
            <a:avLst/>
          </a:prstGeom>
        </p:spPr>
      </p:pic>
    </p:spTree>
    <p:extLst>
      <p:ext uri="{BB962C8B-B14F-4D97-AF65-F5344CB8AC3E}">
        <p14:creationId xmlns:p14="http://schemas.microsoft.com/office/powerpoint/2010/main" val="254442660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Whale Migration</a:t>
            </a:r>
            <a:endParaRPr lang="en-US" dirty="0"/>
          </a:p>
        </p:txBody>
      </p:sp>
      <p:sp>
        <p:nvSpPr>
          <p:cNvPr id="3" name="Content Placeholder 2"/>
          <p:cNvSpPr>
            <a:spLocks noGrp="1"/>
          </p:cNvSpPr>
          <p:nvPr>
            <p:ph idx="1"/>
          </p:nvPr>
        </p:nvSpPr>
        <p:spPr/>
        <p:txBody>
          <a:bodyPr/>
          <a:lstStyle/>
          <a:p>
            <a:r>
              <a:rPr lang="en-US" dirty="0" smtClean="0"/>
              <a:t>Whales follow many different breeding patterns, some traveling up to 12,000 miles.</a:t>
            </a:r>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14400" y="3276600"/>
            <a:ext cx="7010400" cy="3581399"/>
          </a:xfrm>
          <a:prstGeom prst="rect">
            <a:avLst/>
          </a:prstGeom>
        </p:spPr>
      </p:pic>
    </p:spTree>
    <p:extLst>
      <p:ext uri="{BB962C8B-B14F-4D97-AF65-F5344CB8AC3E}">
        <p14:creationId xmlns:p14="http://schemas.microsoft.com/office/powerpoint/2010/main" val="244187735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Interesting facts.</a:t>
            </a:r>
            <a:endParaRPr lang="en-US" dirty="0"/>
          </a:p>
        </p:txBody>
      </p:sp>
      <p:sp>
        <p:nvSpPr>
          <p:cNvPr id="3" name="Content Placeholder 2"/>
          <p:cNvSpPr>
            <a:spLocks noGrp="1"/>
          </p:cNvSpPr>
          <p:nvPr>
            <p:ph idx="1"/>
          </p:nvPr>
        </p:nvSpPr>
        <p:spPr/>
        <p:txBody>
          <a:bodyPr/>
          <a:lstStyle/>
          <a:p>
            <a:r>
              <a:rPr lang="en-US" dirty="0" smtClean="0"/>
              <a:t>A baby whale is a calf.</a:t>
            </a:r>
          </a:p>
          <a:p>
            <a:r>
              <a:rPr lang="en-US" dirty="0" smtClean="0"/>
              <a:t>Baleen whales have 2 blowholes.</a:t>
            </a:r>
          </a:p>
          <a:p>
            <a:r>
              <a:rPr lang="en-US" dirty="0" smtClean="0"/>
              <a:t>Whales are the loudest animals on Earth. They can moan and squeak to communicate with each other.</a:t>
            </a:r>
          </a:p>
          <a:p>
            <a:r>
              <a:rPr lang="en-US" dirty="0" smtClean="0"/>
              <a:t>Some whales can swim up to 30 miles per hour.</a:t>
            </a:r>
            <a:endParaRPr lang="en-US" dirty="0"/>
          </a:p>
        </p:txBody>
      </p:sp>
    </p:spTree>
    <p:extLst>
      <p:ext uri="{BB962C8B-B14F-4D97-AF65-F5344CB8AC3E}">
        <p14:creationId xmlns:p14="http://schemas.microsoft.com/office/powerpoint/2010/main" val="60285441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167</TotalTime>
  <Words>392</Words>
  <Application>Microsoft Office PowerPoint</Application>
  <PresentationFormat>On-screen Show (4:3)</PresentationFormat>
  <Paragraphs>30</Paragraphs>
  <Slides>10</Slides>
  <Notes>0</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Office Theme</vt:lpstr>
      <vt:lpstr>Whales</vt:lpstr>
      <vt:lpstr>Species of whales.</vt:lpstr>
      <vt:lpstr>Diet of whales.</vt:lpstr>
      <vt:lpstr>Pouching.</vt:lpstr>
      <vt:lpstr>Whale Wars</vt:lpstr>
      <vt:lpstr>History of Whales.</vt:lpstr>
      <vt:lpstr>Extinction</vt:lpstr>
      <vt:lpstr>Whale Migration</vt:lpstr>
      <vt:lpstr>Interesting facts.</vt:lpstr>
      <vt:lpstr>The end.</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Whales</dc:title>
  <dc:creator>Owner</dc:creator>
  <cp:lastModifiedBy>Owner</cp:lastModifiedBy>
  <cp:revision>13</cp:revision>
  <dcterms:created xsi:type="dcterms:W3CDTF">2011-01-14T01:09:31Z</dcterms:created>
  <dcterms:modified xsi:type="dcterms:W3CDTF">2011-01-14T03:56:58Z</dcterms:modified>
</cp:coreProperties>
</file>