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86" autoAdjust="0"/>
    <p:restoredTop sz="94660"/>
  </p:normalViewPr>
  <p:slideViewPr>
    <p:cSldViewPr>
      <p:cViewPr varScale="1">
        <p:scale>
          <a:sx n="63" d="100"/>
          <a:sy n="63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2591-57AD-410D-9BD2-23FCC525E00E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B98540-7B13-4579-9675-1342218CD1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2591-57AD-410D-9BD2-23FCC525E00E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8540-7B13-4579-9675-1342218CD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8B98540-7B13-4579-9675-1342218CD1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2591-57AD-410D-9BD2-23FCC525E00E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2591-57AD-410D-9BD2-23FCC525E00E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8B98540-7B13-4579-9675-1342218CD1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2591-57AD-410D-9BD2-23FCC525E00E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B98540-7B13-4579-9675-1342218CD1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AF62591-57AD-410D-9BD2-23FCC525E00E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8540-7B13-4579-9675-1342218CD1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2591-57AD-410D-9BD2-23FCC525E00E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8B98540-7B13-4579-9675-1342218CD1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2591-57AD-410D-9BD2-23FCC525E00E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8B98540-7B13-4579-9675-1342218CD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2591-57AD-410D-9BD2-23FCC525E00E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B98540-7B13-4579-9675-1342218CD1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B98540-7B13-4579-9675-1342218CD1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2591-57AD-410D-9BD2-23FCC525E00E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8B98540-7B13-4579-9675-1342218CD1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AF62591-57AD-410D-9BD2-23FCC525E00E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AF62591-57AD-410D-9BD2-23FCC525E00E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B98540-7B13-4579-9675-1342218CD1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  <a:r>
              <a:rPr lang="en-US" dirty="0" smtClean="0"/>
              <a:t>: Erin Voigt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dirty="0" smtClean="0"/>
              <a:t>You Died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When You Died</a:t>
            </a:r>
          </a:p>
          <a:p>
            <a:pPr>
              <a:buNone/>
            </a:pPr>
            <a:r>
              <a:rPr lang="en-US" dirty="0" smtClean="0"/>
              <a:t>		I think that this book is about a person who had died.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Paraphrase.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In my own words this poem is about a person who is depressed because a person has died. Everything that used to make them happy doesn’t anymore. Nothing is the same.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Connotation.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Symbol: “my bath water turned red”, red is the color of AIDS and even the bath water reminds him of how this person died.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Tone: </a:t>
            </a:r>
          </a:p>
          <a:p>
            <a:pPr>
              <a:buNone/>
            </a:pPr>
            <a:r>
              <a:rPr lang="en-US" dirty="0" smtClean="0"/>
              <a:t>         The tone of the poem </a:t>
            </a:r>
            <a:r>
              <a:rPr lang="en-US" i="1" dirty="0" smtClean="0"/>
              <a:t>When You Died </a:t>
            </a:r>
            <a:r>
              <a:rPr lang="en-US" dirty="0" smtClean="0"/>
              <a:t>is sad and depressing because it is about how this person’s life has changed from this person dying from AIDS.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I think that the speaker’s attitude </a:t>
            </a:r>
            <a:r>
              <a:rPr lang="en-US" dirty="0" smtClean="0"/>
              <a:t>in</a:t>
            </a:r>
            <a:r>
              <a:rPr lang="en-US" dirty="0" smtClean="0"/>
              <a:t> </a:t>
            </a:r>
            <a:r>
              <a:rPr lang="en-US" dirty="0" smtClean="0"/>
              <a:t>the poem is sad and </a:t>
            </a:r>
            <a:r>
              <a:rPr lang="en-US" dirty="0" smtClean="0"/>
              <a:t>depressed because the person died.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 </a:t>
            </a:r>
            <a:r>
              <a:rPr lang="en-US" dirty="0" smtClean="0"/>
              <a:t>   I think that the poet’s attitude in the poem is also sad and depressed.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There was no shift in my poem because during the whole poem the poet was sad due to a person dying from AIDS and how everything has changed in the poets life.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		The title has the same meaning that I thought it was. It was about a person who died from AIDS and then the speaker’s life was completely changed. Nothing was the same.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I thought that the theme of the poem was when you loose someone close to you it is hard for you to get over it.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1" dirty="0" smtClean="0">
                <a:latin typeface="Harlow Solid Italic" pitchFamily="82" charset="0"/>
              </a:rPr>
              <a:t>When You Died </a:t>
            </a:r>
            <a:r>
              <a:rPr lang="en-US" b="0" dirty="0" smtClean="0">
                <a:latin typeface="Harlow Solid Italic" pitchFamily="82" charset="0"/>
              </a:rPr>
              <a:t>by Nosipho Kota</a:t>
            </a:r>
            <a:br>
              <a:rPr lang="en-US" b="0" dirty="0" smtClean="0">
                <a:latin typeface="Harlow Solid Italic" pitchFamily="82" charset="0"/>
              </a:rPr>
            </a:br>
            <a:r>
              <a:rPr lang="en-US" b="0" dirty="0" smtClean="0">
                <a:latin typeface="Harlow Solid Italic" pitchFamily="82" charset="0"/>
              </a:rPr>
              <a:t/>
            </a:r>
            <a:br>
              <a:rPr lang="en-US" b="0" dirty="0" smtClean="0">
                <a:latin typeface="Harlow Solid Italic" pitchFamily="82" charset="0"/>
              </a:rPr>
            </a:br>
            <a:r>
              <a:rPr lang="en-US" sz="1800" b="0" dirty="0" smtClean="0">
                <a:latin typeface="Harlow Solid Italic" pitchFamily="82" charset="0"/>
              </a:rPr>
              <a:t>For X. Duma, who died from AIDS in December 2000</a:t>
            </a:r>
            <a:r>
              <a:rPr lang="en-US" b="0" dirty="0" smtClean="0">
                <a:latin typeface="Harlow Solid Italic" pitchFamily="82" charset="0"/>
              </a:rPr>
              <a:t/>
            </a:r>
            <a:br>
              <a:rPr lang="en-US" b="0" dirty="0" smtClean="0">
                <a:latin typeface="Harlow Solid Italic" pitchFamily="82" charset="0"/>
              </a:rPr>
            </a:br>
            <a:endParaRPr lang="en-US" b="0" i="1" dirty="0">
              <a:latin typeface="Harlow Solid Italic" pitchFamily="82" charset="0"/>
            </a:endParaRPr>
          </a:p>
        </p:txBody>
      </p:sp>
      <p:pic>
        <p:nvPicPr>
          <p:cNvPr id="5" name="Picture Placeholder 4" descr="aids_ribbon.gif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7273" b="1727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latin typeface="Harlow Solid Italic" pitchFamily="82" charset="0"/>
              </a:rPr>
              <a:t>“When you died</a:t>
            </a:r>
          </a:p>
          <a:p>
            <a:r>
              <a:rPr lang="en-US" sz="1800" dirty="0" smtClean="0">
                <a:latin typeface="Harlow Solid Italic" pitchFamily="82" charset="0"/>
              </a:rPr>
              <a:t>The landscape changed</a:t>
            </a:r>
          </a:p>
          <a:p>
            <a:r>
              <a:rPr lang="en-US" sz="1800" dirty="0" smtClean="0">
                <a:latin typeface="Harlow Solid Italic" pitchFamily="82" charset="0"/>
              </a:rPr>
              <a:t>The coffee that I was drinking turned cold</a:t>
            </a:r>
          </a:p>
          <a:p>
            <a:r>
              <a:rPr lang="en-US" sz="1800" dirty="0" smtClean="0">
                <a:latin typeface="Harlow Solid Italic" pitchFamily="82" charset="0"/>
              </a:rPr>
              <a:t>My bath water turned red</a:t>
            </a:r>
          </a:p>
          <a:p>
            <a:r>
              <a:rPr lang="en-US" sz="1800" dirty="0" smtClean="0">
                <a:latin typeface="Harlow Solid Italic" pitchFamily="82" charset="0"/>
              </a:rPr>
              <a:t>The dogs stopped barking</a:t>
            </a:r>
          </a:p>
          <a:p>
            <a:r>
              <a:rPr lang="en-US" sz="1800" dirty="0" smtClean="0">
                <a:latin typeface="Harlow Solid Italic" pitchFamily="82" charset="0"/>
              </a:rPr>
              <a:t>The chickens came home</a:t>
            </a:r>
          </a:p>
          <a:p>
            <a:r>
              <a:rPr lang="en-US" sz="1800" dirty="0" smtClean="0">
                <a:latin typeface="Harlow Solid Italic" pitchFamily="82" charset="0"/>
              </a:rPr>
              <a:t>The children’s giggles stopped,</a:t>
            </a:r>
          </a:p>
          <a:p>
            <a:r>
              <a:rPr lang="en-US" sz="1800" dirty="0" smtClean="0">
                <a:latin typeface="Harlow Solid Italic" pitchFamily="82" charset="0"/>
              </a:rPr>
              <a:t>When you died.”</a:t>
            </a:r>
            <a:endParaRPr lang="en-US" sz="1800" dirty="0">
              <a:latin typeface="Harlow Solid Italic" pitchFamily="82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pulent">
      <a:dk1>
        <a:sysClr val="windowText" lastClr="000000"/>
      </a:dk1>
      <a:lt1>
        <a:sysClr val="window" lastClr="D8D0C8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181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When You Died</vt:lpstr>
      <vt:lpstr>Title.</vt:lpstr>
      <vt:lpstr>Paraphrase.</vt:lpstr>
      <vt:lpstr>Connotation. </vt:lpstr>
      <vt:lpstr>Attitude.</vt:lpstr>
      <vt:lpstr>Shift.</vt:lpstr>
      <vt:lpstr>Title.</vt:lpstr>
      <vt:lpstr>Theme.</vt:lpstr>
      <vt:lpstr>When You Died by Nosipho Kota  For X. Duma, who died from AIDS in December 2000 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You Died</dc:title>
  <dc:creator>954386</dc:creator>
  <cp:lastModifiedBy>954386</cp:lastModifiedBy>
  <cp:revision>9</cp:revision>
  <dcterms:created xsi:type="dcterms:W3CDTF">2010-11-16T19:21:27Z</dcterms:created>
  <dcterms:modified xsi:type="dcterms:W3CDTF">2010-11-17T19:54:04Z</dcterms:modified>
</cp:coreProperties>
</file>