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94660"/>
  </p:normalViewPr>
  <p:slideViewPr>
    <p:cSldViewPr>
      <p:cViewPr varScale="1">
        <p:scale>
          <a:sx n="63" d="100"/>
          <a:sy n="63" d="100"/>
        </p:scale>
        <p:origin x="-134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711140-1BCC-46AF-90D2-F03DADE8D773}" type="datetimeFigureOut">
              <a:rPr lang="en-US" smtClean="0"/>
              <a:pPr/>
              <a:t>11/17/2010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723DC1-DAB0-4E31-9761-4A5E491E883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723DC1-DAB0-4E31-9761-4A5E491E883B}"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A8A8490-F8B7-4D74-B211-34D0C5DBD5F7}" type="datetimeFigureOut">
              <a:rPr lang="en-US" smtClean="0"/>
              <a:pPr/>
              <a:t>11/17/2010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55DA5EF-6BD3-4771-B0D2-8852C708177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8A8490-F8B7-4D74-B211-34D0C5DBD5F7}"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DA5EF-6BD3-4771-B0D2-8852C708177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8A8490-F8B7-4D74-B211-34D0C5DBD5F7}"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DA5EF-6BD3-4771-B0D2-8852C708177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8A8490-F8B7-4D74-B211-34D0C5DBD5F7}"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DA5EF-6BD3-4771-B0D2-8852C708177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A8A8490-F8B7-4D74-B211-34D0C5DBD5F7}"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5DA5EF-6BD3-4771-B0D2-8852C708177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A8A8490-F8B7-4D74-B211-34D0C5DBD5F7}" type="datetimeFigureOut">
              <a:rPr lang="en-US" smtClean="0"/>
              <a:pPr/>
              <a:t>11/17/2010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DA5EF-6BD3-4771-B0D2-8852C708177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A8A8490-F8B7-4D74-B211-34D0C5DBD5F7}" type="datetimeFigureOut">
              <a:rPr lang="en-US" smtClean="0"/>
              <a:pPr/>
              <a:t>11/17/2010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5DA5EF-6BD3-4771-B0D2-8852C708177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A8A8490-F8B7-4D74-B211-34D0C5DBD5F7}" type="datetimeFigureOut">
              <a:rPr lang="en-US" smtClean="0"/>
              <a:pPr/>
              <a:t>11/17/2010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5DA5EF-6BD3-4771-B0D2-8852C708177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8A8490-F8B7-4D74-B211-34D0C5DBD5F7}" type="datetimeFigureOut">
              <a:rPr lang="en-US" smtClean="0"/>
              <a:pPr/>
              <a:t>11/17/2010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5DA5EF-6BD3-4771-B0D2-8852C708177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A8A8490-F8B7-4D74-B211-34D0C5DBD5F7}" type="datetimeFigureOut">
              <a:rPr lang="en-US" smtClean="0"/>
              <a:pPr/>
              <a:t>11/17/2010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5DA5EF-6BD3-4771-B0D2-8852C708177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A8A8490-F8B7-4D74-B211-34D0C5DBD5F7}" type="datetimeFigureOut">
              <a:rPr lang="en-US" smtClean="0"/>
              <a:pPr/>
              <a:t>11/17/2010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55DA5EF-6BD3-4771-B0D2-8852C708177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A8A8490-F8B7-4D74-B211-34D0C5DBD5F7}" type="datetimeFigureOut">
              <a:rPr lang="en-US" smtClean="0"/>
              <a:pPr/>
              <a:t>11/17/2010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55DA5EF-6BD3-4771-B0D2-8852C708177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When You Died	</a:t>
            </a:r>
            <a:endParaRPr lang="en-US" dirty="0"/>
          </a:p>
        </p:txBody>
      </p:sp>
      <p:sp>
        <p:nvSpPr>
          <p:cNvPr id="3" name="Subtitle 2"/>
          <p:cNvSpPr>
            <a:spLocks noGrp="1"/>
          </p:cNvSpPr>
          <p:nvPr>
            <p:ph type="subTitle" idx="1"/>
          </p:nvPr>
        </p:nvSpPr>
        <p:spPr/>
        <p:txBody>
          <a:bodyPr/>
          <a:lstStyle/>
          <a:p>
            <a:r>
              <a:rPr lang="en-US" dirty="0" smtClean="0"/>
              <a:t>By: Mackenzie, </a:t>
            </a:r>
            <a:r>
              <a:rPr lang="en-US" dirty="0" err="1" smtClean="0"/>
              <a:t>Rayni</a:t>
            </a:r>
            <a:r>
              <a:rPr lang="en-US" dirty="0" smtClean="0"/>
              <a:t>, and Cooper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 Title.</a:t>
            </a:r>
            <a:endParaRPr lang="en-US" dirty="0"/>
          </a:p>
        </p:txBody>
      </p:sp>
      <p:sp>
        <p:nvSpPr>
          <p:cNvPr id="3" name="Content Placeholder 2"/>
          <p:cNvSpPr>
            <a:spLocks noGrp="1"/>
          </p:cNvSpPr>
          <p:nvPr>
            <p:ph idx="1"/>
          </p:nvPr>
        </p:nvSpPr>
        <p:spPr/>
        <p:txBody>
          <a:bodyPr/>
          <a:lstStyle/>
          <a:p>
            <a:r>
              <a:rPr lang="en-US" dirty="0" smtClean="0">
                <a:solidFill>
                  <a:schemeClr val="bg2">
                    <a:lumMod val="25000"/>
                  </a:schemeClr>
                </a:solidFill>
              </a:rPr>
              <a:t>Well, since the title is ‘When You Died’ I would assume the poem would be about someone who died.</a:t>
            </a:r>
          </a:p>
          <a:p>
            <a:r>
              <a:rPr lang="en-US" dirty="0" smtClean="0">
                <a:solidFill>
                  <a:schemeClr val="bg2">
                    <a:lumMod val="25000"/>
                  </a:schemeClr>
                </a:solidFill>
              </a:rPr>
              <a:t>The speaker may be sad or depressed that this person died.</a:t>
            </a:r>
          </a:p>
          <a:p>
            <a:r>
              <a:rPr lang="en-US" dirty="0" smtClean="0">
                <a:solidFill>
                  <a:schemeClr val="bg2">
                    <a:lumMod val="25000"/>
                  </a:schemeClr>
                </a:solidFill>
              </a:rPr>
              <a:t>The author  dedicates this poem to X. </a:t>
            </a:r>
            <a:r>
              <a:rPr lang="en-US" dirty="0" err="1" smtClean="0">
                <a:solidFill>
                  <a:schemeClr val="bg2">
                    <a:lumMod val="25000"/>
                  </a:schemeClr>
                </a:solidFill>
              </a:rPr>
              <a:t>Duma</a:t>
            </a:r>
            <a:r>
              <a:rPr lang="en-US" dirty="0" smtClean="0">
                <a:solidFill>
                  <a:schemeClr val="bg2">
                    <a:lumMod val="25000"/>
                  </a:schemeClr>
                </a:solidFill>
              </a:rPr>
              <a:t>, who could have been someone who the author loved or cared about.</a:t>
            </a:r>
            <a:endParaRPr lang="en-US" dirty="0">
              <a:solidFill>
                <a:schemeClr val="bg2">
                  <a:lumMod val="2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Paraphrase. </a:t>
            </a:r>
            <a:endParaRPr lang="en-US" dirty="0"/>
          </a:p>
        </p:txBody>
      </p:sp>
      <p:sp>
        <p:nvSpPr>
          <p:cNvPr id="3" name="Content Placeholder 2"/>
          <p:cNvSpPr>
            <a:spLocks noGrp="1"/>
          </p:cNvSpPr>
          <p:nvPr>
            <p:ph idx="1"/>
          </p:nvPr>
        </p:nvSpPr>
        <p:spPr>
          <a:xfrm>
            <a:off x="381000" y="1981200"/>
            <a:ext cx="8229600" cy="4389120"/>
          </a:xfrm>
        </p:spPr>
        <p:txBody>
          <a:bodyPr/>
          <a:lstStyle/>
          <a:p>
            <a:r>
              <a:rPr lang="en-US" dirty="0" smtClean="0">
                <a:solidFill>
                  <a:schemeClr val="bg2">
                    <a:lumMod val="25000"/>
                  </a:schemeClr>
                </a:solidFill>
              </a:rPr>
              <a:t>When you died, my life because a horrible despair. Everyone missed you. Life was a sad, endless pit of loneliness. When you died, life became boring and characterless.     </a:t>
            </a:r>
            <a:endParaRPr lang="en-US" dirty="0">
              <a:solidFill>
                <a:schemeClr val="bg2">
                  <a:lumMod val="2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C-Connotation.	</a:t>
            </a:r>
            <a:endParaRPr lang="en-US" dirty="0"/>
          </a:p>
        </p:txBody>
      </p:sp>
      <p:sp>
        <p:nvSpPr>
          <p:cNvPr id="3" name="Content Placeholder 2"/>
          <p:cNvSpPr>
            <a:spLocks noGrp="1"/>
          </p:cNvSpPr>
          <p:nvPr>
            <p:ph idx="1"/>
          </p:nvPr>
        </p:nvSpPr>
        <p:spPr/>
        <p:txBody>
          <a:bodyPr/>
          <a:lstStyle/>
          <a:p>
            <a:pPr marL="514350" indent="-514350"/>
            <a:r>
              <a:rPr lang="en-US" dirty="0" smtClean="0">
                <a:solidFill>
                  <a:schemeClr val="bg2">
                    <a:lumMod val="25000"/>
                  </a:schemeClr>
                </a:solidFill>
              </a:rPr>
              <a:t>In the poem it says when you died the children's giggles stopped. The children's giggles didn’t physically stop. The author was just so sad, they felt like they disappeared. </a:t>
            </a:r>
          </a:p>
          <a:p>
            <a:pPr marL="514350" indent="-514350"/>
            <a:r>
              <a:rPr lang="en-US" dirty="0" smtClean="0">
                <a:solidFill>
                  <a:schemeClr val="bg2">
                    <a:lumMod val="25000"/>
                  </a:schemeClr>
                </a:solidFill>
              </a:rPr>
              <a:t>Along with the coffee turning cold. The coffee wasn’t actually cold. The author just didn’t care about anything that small anymore.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Attitude. </a:t>
            </a:r>
            <a:endParaRPr lang="en-US" dirty="0"/>
          </a:p>
        </p:txBody>
      </p:sp>
      <p:sp>
        <p:nvSpPr>
          <p:cNvPr id="3" name="Content Placeholder 2"/>
          <p:cNvSpPr>
            <a:spLocks noGrp="1"/>
          </p:cNvSpPr>
          <p:nvPr>
            <p:ph idx="1"/>
          </p:nvPr>
        </p:nvSpPr>
        <p:spPr/>
        <p:txBody>
          <a:bodyPr>
            <a:normAutofit/>
          </a:bodyPr>
          <a:lstStyle/>
          <a:p>
            <a:r>
              <a:rPr lang="en-US" dirty="0" smtClean="0">
                <a:solidFill>
                  <a:schemeClr val="bg2">
                    <a:lumMod val="25000"/>
                  </a:schemeClr>
                </a:solidFill>
              </a:rPr>
              <a:t>The authors attitude I think is very serious, but also very depressing at the same time.</a:t>
            </a:r>
          </a:p>
          <a:p>
            <a:r>
              <a:rPr lang="en-US" dirty="0" smtClean="0">
                <a:solidFill>
                  <a:schemeClr val="bg2">
                    <a:lumMod val="25000"/>
                  </a:schemeClr>
                </a:solidFill>
              </a:rPr>
              <a:t>The speaker has more of a noticeable tone from the way it is written.</a:t>
            </a:r>
          </a:p>
          <a:p>
            <a:r>
              <a:rPr lang="en-US" dirty="0" smtClean="0">
                <a:solidFill>
                  <a:schemeClr val="bg2">
                    <a:lumMod val="25000"/>
                  </a:schemeClr>
                </a:solidFill>
              </a:rPr>
              <a:t>If  the sentences were longer or more descriptive, it would have not as deep a tone or feeling.</a:t>
            </a:r>
          </a:p>
          <a:p>
            <a:r>
              <a:rPr lang="en-US" dirty="0" smtClean="0">
                <a:solidFill>
                  <a:schemeClr val="bg2">
                    <a:lumMod val="25000"/>
                  </a:schemeClr>
                </a:solidFill>
              </a:rPr>
              <a:t>Because they’re short and tedious  you’re only getting how the speaker deeply feels, not all the rest.</a:t>
            </a:r>
            <a:endParaRPr lang="en-US" dirty="0">
              <a:solidFill>
                <a:schemeClr val="bg2">
                  <a:lumMod val="2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 Shift.</a:t>
            </a:r>
            <a:endParaRPr lang="en-US" dirty="0"/>
          </a:p>
        </p:txBody>
      </p:sp>
      <p:sp>
        <p:nvSpPr>
          <p:cNvPr id="3" name="Content Placeholder 2"/>
          <p:cNvSpPr>
            <a:spLocks noGrp="1"/>
          </p:cNvSpPr>
          <p:nvPr>
            <p:ph idx="1"/>
          </p:nvPr>
        </p:nvSpPr>
        <p:spPr/>
        <p:txBody>
          <a:bodyPr/>
          <a:lstStyle/>
          <a:p>
            <a:r>
              <a:rPr lang="en-US" dirty="0" smtClean="0">
                <a:solidFill>
                  <a:schemeClr val="bg2">
                    <a:lumMod val="25000"/>
                  </a:schemeClr>
                </a:solidFill>
              </a:rPr>
              <a:t>I don’t think the speakers attitude changes much over the poem. </a:t>
            </a:r>
          </a:p>
          <a:p>
            <a:r>
              <a:rPr lang="en-US" dirty="0" smtClean="0">
                <a:solidFill>
                  <a:schemeClr val="bg2">
                    <a:lumMod val="25000"/>
                  </a:schemeClr>
                </a:solidFill>
              </a:rPr>
              <a:t>Considering the poem is about someone who the author loved being dead, the speaker has a very doleful tone and attitude.</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T-title</a:t>
            </a:r>
            <a:endParaRPr lang="en-US" dirty="0"/>
          </a:p>
        </p:txBody>
      </p:sp>
      <p:sp>
        <p:nvSpPr>
          <p:cNvPr id="3" name="Content Placeholder 2"/>
          <p:cNvSpPr>
            <a:spLocks noGrp="1"/>
          </p:cNvSpPr>
          <p:nvPr>
            <p:ph idx="1"/>
          </p:nvPr>
        </p:nvSpPr>
        <p:spPr>
          <a:xfrm>
            <a:off x="762000" y="1828800"/>
            <a:ext cx="7772400" cy="4343400"/>
          </a:xfrm>
        </p:spPr>
        <p:txBody>
          <a:bodyPr/>
          <a:lstStyle/>
          <a:p>
            <a:r>
              <a:rPr lang="en-US" dirty="0" smtClean="0"/>
              <a:t> </a:t>
            </a:r>
            <a:r>
              <a:rPr lang="en-US" dirty="0" smtClean="0">
                <a:solidFill>
                  <a:schemeClr val="bg2">
                    <a:lumMod val="25000"/>
                  </a:schemeClr>
                </a:solidFill>
              </a:rPr>
              <a:t>The author or speaker is still grieving about their loss.</a:t>
            </a:r>
          </a:p>
          <a:p>
            <a:r>
              <a:rPr lang="en-US" dirty="0" smtClean="0">
                <a:solidFill>
                  <a:schemeClr val="bg2">
                    <a:lumMod val="25000"/>
                  </a:schemeClr>
                </a:solidFill>
              </a:rPr>
              <a:t>Our perspective about the title did not change, what we guessed actually came true.</a:t>
            </a:r>
            <a:endParaRPr lang="en-US" dirty="0">
              <a:solidFill>
                <a:schemeClr val="bg2">
                  <a:lumMod val="2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 Theme.</a:t>
            </a:r>
            <a:endParaRPr lang="en-US" dirty="0"/>
          </a:p>
        </p:txBody>
      </p:sp>
      <p:sp>
        <p:nvSpPr>
          <p:cNvPr id="3" name="Content Placeholder 2"/>
          <p:cNvSpPr>
            <a:spLocks noGrp="1"/>
          </p:cNvSpPr>
          <p:nvPr>
            <p:ph idx="1"/>
          </p:nvPr>
        </p:nvSpPr>
        <p:spPr/>
        <p:txBody>
          <a:bodyPr/>
          <a:lstStyle/>
          <a:p>
            <a:r>
              <a:rPr lang="en-US" dirty="0" smtClean="0">
                <a:solidFill>
                  <a:schemeClr val="bg2">
                    <a:lumMod val="25000"/>
                  </a:schemeClr>
                </a:solidFill>
              </a:rPr>
              <a:t>We think the theme of this poem was “be grateful of what you have today, because it could be gone tomorrow.” or maybe “you never know what you have until it is gone.”</a:t>
            </a:r>
            <a:endParaRPr lang="en-US" dirty="0">
              <a:solidFill>
                <a:schemeClr val="bg2">
                  <a:lumMod val="25000"/>
                </a:schemeClr>
              </a:solidFill>
            </a:endParaRPr>
          </a:p>
        </p:txBody>
      </p:sp>
      <p:sp>
        <p:nvSpPr>
          <p:cNvPr id="5" name="Freeform 4"/>
          <p:cNvSpPr/>
          <p:nvPr/>
        </p:nvSpPr>
        <p:spPr>
          <a:xfrm>
            <a:off x="4355999" y="4193540"/>
            <a:ext cx="99161" cy="149860"/>
          </a:xfrm>
          <a:custGeom>
            <a:avLst/>
            <a:gdLst>
              <a:gd name="connsiteX0" fmla="*/ 33121 w 99161"/>
              <a:gd name="connsiteY0" fmla="*/ 12700 h 149860"/>
              <a:gd name="connsiteX1" fmla="*/ 78841 w 99161"/>
              <a:gd name="connsiteY1" fmla="*/ 27940 h 149860"/>
              <a:gd name="connsiteX2" fmla="*/ 78841 w 99161"/>
              <a:gd name="connsiteY2" fmla="*/ 119380 h 149860"/>
              <a:gd name="connsiteX3" fmla="*/ 17881 w 99161"/>
              <a:gd name="connsiteY3" fmla="*/ 149860 h 149860"/>
              <a:gd name="connsiteX4" fmla="*/ 2641 w 99161"/>
              <a:gd name="connsiteY4" fmla="*/ 104140 h 149860"/>
              <a:gd name="connsiteX5" fmla="*/ 33121 w 99161"/>
              <a:gd name="connsiteY5" fmla="*/ 12700 h 149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161" h="149860">
                <a:moveTo>
                  <a:pt x="33121" y="12700"/>
                </a:moveTo>
                <a:cubicBezTo>
                  <a:pt x="45821" y="0"/>
                  <a:pt x="67482" y="16581"/>
                  <a:pt x="78841" y="27940"/>
                </a:cubicBezTo>
                <a:cubicBezTo>
                  <a:pt x="99161" y="48260"/>
                  <a:pt x="99161" y="99060"/>
                  <a:pt x="78841" y="119380"/>
                </a:cubicBezTo>
                <a:cubicBezTo>
                  <a:pt x="62777" y="135444"/>
                  <a:pt x="38201" y="139700"/>
                  <a:pt x="17881" y="149860"/>
                </a:cubicBezTo>
                <a:cubicBezTo>
                  <a:pt x="12801" y="134620"/>
                  <a:pt x="0" y="119986"/>
                  <a:pt x="2641" y="104140"/>
                </a:cubicBezTo>
                <a:cubicBezTo>
                  <a:pt x="6088" y="83461"/>
                  <a:pt x="20421" y="25400"/>
                  <a:pt x="33121" y="1270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4648200" y="4201160"/>
            <a:ext cx="167640" cy="233771"/>
          </a:xfrm>
          <a:custGeom>
            <a:avLst/>
            <a:gdLst>
              <a:gd name="connsiteX0" fmla="*/ 45720 w 167640"/>
              <a:gd name="connsiteY0" fmla="*/ 20320 h 233771"/>
              <a:gd name="connsiteX1" fmla="*/ 0 w 167640"/>
              <a:gd name="connsiteY1" fmla="*/ 157480 h 233771"/>
              <a:gd name="connsiteX2" fmla="*/ 15240 w 167640"/>
              <a:gd name="connsiteY2" fmla="*/ 218440 h 233771"/>
              <a:gd name="connsiteX3" fmla="*/ 60960 w 167640"/>
              <a:gd name="connsiteY3" fmla="*/ 233680 h 233771"/>
              <a:gd name="connsiteX4" fmla="*/ 152400 w 167640"/>
              <a:gd name="connsiteY4" fmla="*/ 218440 h 233771"/>
              <a:gd name="connsiteX5" fmla="*/ 167640 w 167640"/>
              <a:gd name="connsiteY5" fmla="*/ 172720 h 233771"/>
              <a:gd name="connsiteX6" fmla="*/ 106680 w 167640"/>
              <a:gd name="connsiteY6" fmla="*/ 50800 h 233771"/>
              <a:gd name="connsiteX7" fmla="*/ 60960 w 167640"/>
              <a:gd name="connsiteY7" fmla="*/ 35560 h 233771"/>
              <a:gd name="connsiteX8" fmla="*/ 45720 w 167640"/>
              <a:gd name="connsiteY8" fmla="*/ 20320 h 233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7640" h="233771">
                <a:moveTo>
                  <a:pt x="45720" y="20320"/>
                </a:moveTo>
                <a:cubicBezTo>
                  <a:pt x="35560" y="40640"/>
                  <a:pt x="0" y="98394"/>
                  <a:pt x="0" y="157480"/>
                </a:cubicBezTo>
                <a:cubicBezTo>
                  <a:pt x="0" y="178425"/>
                  <a:pt x="2156" y="202084"/>
                  <a:pt x="15240" y="218440"/>
                </a:cubicBezTo>
                <a:cubicBezTo>
                  <a:pt x="25275" y="230984"/>
                  <a:pt x="45720" y="228600"/>
                  <a:pt x="60960" y="233680"/>
                </a:cubicBezTo>
                <a:cubicBezTo>
                  <a:pt x="91440" y="228600"/>
                  <a:pt x="125571" y="233771"/>
                  <a:pt x="152400" y="218440"/>
                </a:cubicBezTo>
                <a:cubicBezTo>
                  <a:pt x="166348" y="210470"/>
                  <a:pt x="167640" y="188784"/>
                  <a:pt x="167640" y="172720"/>
                </a:cubicBezTo>
                <a:cubicBezTo>
                  <a:pt x="167640" y="92423"/>
                  <a:pt x="167292" y="81106"/>
                  <a:pt x="106680" y="50800"/>
                </a:cubicBezTo>
                <a:cubicBezTo>
                  <a:pt x="92312" y="43616"/>
                  <a:pt x="76712" y="32410"/>
                  <a:pt x="60960" y="35560"/>
                </a:cubicBezTo>
                <a:cubicBezTo>
                  <a:pt x="46871" y="38378"/>
                  <a:pt x="55880" y="0"/>
                  <a:pt x="45720" y="2032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3474720" y="4191000"/>
            <a:ext cx="2148840" cy="1124112"/>
          </a:xfrm>
          <a:custGeom>
            <a:avLst/>
            <a:gdLst>
              <a:gd name="connsiteX0" fmla="*/ 0 w 2148840"/>
              <a:gd name="connsiteY0" fmla="*/ 91440 h 1124112"/>
              <a:gd name="connsiteX1" fmla="*/ 30480 w 2148840"/>
              <a:gd name="connsiteY1" fmla="*/ 335280 h 1124112"/>
              <a:gd name="connsiteX2" fmla="*/ 91440 w 2148840"/>
              <a:gd name="connsiteY2" fmla="*/ 533400 h 1124112"/>
              <a:gd name="connsiteX3" fmla="*/ 121920 w 2148840"/>
              <a:gd name="connsiteY3" fmla="*/ 594360 h 1124112"/>
              <a:gd name="connsiteX4" fmla="*/ 167640 w 2148840"/>
              <a:gd name="connsiteY4" fmla="*/ 640080 h 1124112"/>
              <a:gd name="connsiteX5" fmla="*/ 198120 w 2148840"/>
              <a:gd name="connsiteY5" fmla="*/ 685800 h 1124112"/>
              <a:gd name="connsiteX6" fmla="*/ 243840 w 2148840"/>
              <a:gd name="connsiteY6" fmla="*/ 731520 h 1124112"/>
              <a:gd name="connsiteX7" fmla="*/ 304800 w 2148840"/>
              <a:gd name="connsiteY7" fmla="*/ 822960 h 1124112"/>
              <a:gd name="connsiteX8" fmla="*/ 457200 w 2148840"/>
              <a:gd name="connsiteY8" fmla="*/ 929640 h 1124112"/>
              <a:gd name="connsiteX9" fmla="*/ 502920 w 2148840"/>
              <a:gd name="connsiteY9" fmla="*/ 960120 h 1124112"/>
              <a:gd name="connsiteX10" fmla="*/ 579120 w 2148840"/>
              <a:gd name="connsiteY10" fmla="*/ 990600 h 1124112"/>
              <a:gd name="connsiteX11" fmla="*/ 655320 w 2148840"/>
              <a:gd name="connsiteY11" fmla="*/ 1051560 h 1124112"/>
              <a:gd name="connsiteX12" fmla="*/ 762000 w 2148840"/>
              <a:gd name="connsiteY12" fmla="*/ 1082040 h 1124112"/>
              <a:gd name="connsiteX13" fmla="*/ 1051560 w 2148840"/>
              <a:gd name="connsiteY13" fmla="*/ 1112520 h 1124112"/>
              <a:gd name="connsiteX14" fmla="*/ 1356360 w 2148840"/>
              <a:gd name="connsiteY14" fmla="*/ 1097280 h 1124112"/>
              <a:gd name="connsiteX15" fmla="*/ 1508760 w 2148840"/>
              <a:gd name="connsiteY15" fmla="*/ 1066800 h 1124112"/>
              <a:gd name="connsiteX16" fmla="*/ 1600200 w 2148840"/>
              <a:gd name="connsiteY16" fmla="*/ 1051560 h 1124112"/>
              <a:gd name="connsiteX17" fmla="*/ 1645920 w 2148840"/>
              <a:gd name="connsiteY17" fmla="*/ 1021080 h 1124112"/>
              <a:gd name="connsiteX18" fmla="*/ 1767840 w 2148840"/>
              <a:gd name="connsiteY18" fmla="*/ 990600 h 1124112"/>
              <a:gd name="connsiteX19" fmla="*/ 1859280 w 2148840"/>
              <a:gd name="connsiteY19" fmla="*/ 914400 h 1124112"/>
              <a:gd name="connsiteX20" fmla="*/ 1905000 w 2148840"/>
              <a:gd name="connsiteY20" fmla="*/ 883920 h 1124112"/>
              <a:gd name="connsiteX21" fmla="*/ 1965960 w 2148840"/>
              <a:gd name="connsiteY21" fmla="*/ 838200 h 1124112"/>
              <a:gd name="connsiteX22" fmla="*/ 2042160 w 2148840"/>
              <a:gd name="connsiteY22" fmla="*/ 746760 h 1124112"/>
              <a:gd name="connsiteX23" fmla="*/ 2087880 w 2148840"/>
              <a:gd name="connsiteY23" fmla="*/ 701040 h 1124112"/>
              <a:gd name="connsiteX24" fmla="*/ 2133600 w 2148840"/>
              <a:gd name="connsiteY24" fmla="*/ 609600 h 1124112"/>
              <a:gd name="connsiteX25" fmla="*/ 2148840 w 2148840"/>
              <a:gd name="connsiteY25" fmla="*/ 563880 h 1124112"/>
              <a:gd name="connsiteX26" fmla="*/ 2133600 w 2148840"/>
              <a:gd name="connsiteY26" fmla="*/ 259080 h 1124112"/>
              <a:gd name="connsiteX27" fmla="*/ 2103120 w 2148840"/>
              <a:gd name="connsiteY27" fmla="*/ 167640 h 1124112"/>
              <a:gd name="connsiteX28" fmla="*/ 2087880 w 2148840"/>
              <a:gd name="connsiteY28" fmla="*/ 91440 h 1124112"/>
              <a:gd name="connsiteX29" fmla="*/ 2072640 w 2148840"/>
              <a:gd name="connsiteY29" fmla="*/ 0 h 112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8840" h="1124112">
                <a:moveTo>
                  <a:pt x="0" y="91440"/>
                </a:moveTo>
                <a:cubicBezTo>
                  <a:pt x="39454" y="209802"/>
                  <a:pt x="531" y="80711"/>
                  <a:pt x="30480" y="335280"/>
                </a:cubicBezTo>
                <a:cubicBezTo>
                  <a:pt x="35266" y="375960"/>
                  <a:pt x="90045" y="530609"/>
                  <a:pt x="91440" y="533400"/>
                </a:cubicBezTo>
                <a:cubicBezTo>
                  <a:pt x="101600" y="553720"/>
                  <a:pt x="108715" y="575873"/>
                  <a:pt x="121920" y="594360"/>
                </a:cubicBezTo>
                <a:cubicBezTo>
                  <a:pt x="134447" y="611898"/>
                  <a:pt x="153842" y="623523"/>
                  <a:pt x="167640" y="640080"/>
                </a:cubicBezTo>
                <a:cubicBezTo>
                  <a:pt x="179366" y="654151"/>
                  <a:pt x="186394" y="671729"/>
                  <a:pt x="198120" y="685800"/>
                </a:cubicBezTo>
                <a:cubicBezTo>
                  <a:pt x="211918" y="702357"/>
                  <a:pt x="230608" y="714507"/>
                  <a:pt x="243840" y="731520"/>
                </a:cubicBezTo>
                <a:cubicBezTo>
                  <a:pt x="266330" y="760436"/>
                  <a:pt x="275494" y="800981"/>
                  <a:pt x="304800" y="822960"/>
                </a:cubicBezTo>
                <a:cubicBezTo>
                  <a:pt x="395066" y="890659"/>
                  <a:pt x="344626" y="854591"/>
                  <a:pt x="457200" y="929640"/>
                </a:cubicBezTo>
                <a:cubicBezTo>
                  <a:pt x="472440" y="939800"/>
                  <a:pt x="485914" y="953318"/>
                  <a:pt x="502920" y="960120"/>
                </a:cubicBezTo>
                <a:cubicBezTo>
                  <a:pt x="528320" y="970280"/>
                  <a:pt x="555662" y="976525"/>
                  <a:pt x="579120" y="990600"/>
                </a:cubicBezTo>
                <a:cubicBezTo>
                  <a:pt x="607012" y="1007335"/>
                  <a:pt x="626226" y="1037013"/>
                  <a:pt x="655320" y="1051560"/>
                </a:cubicBezTo>
                <a:cubicBezTo>
                  <a:pt x="688399" y="1068099"/>
                  <a:pt x="726577" y="1071413"/>
                  <a:pt x="762000" y="1082040"/>
                </a:cubicBezTo>
                <a:cubicBezTo>
                  <a:pt x="902240" y="1124112"/>
                  <a:pt x="704186" y="1090809"/>
                  <a:pt x="1051560" y="1112520"/>
                </a:cubicBezTo>
                <a:cubicBezTo>
                  <a:pt x="1153160" y="1107440"/>
                  <a:pt x="1254933" y="1105082"/>
                  <a:pt x="1356360" y="1097280"/>
                </a:cubicBezTo>
                <a:cubicBezTo>
                  <a:pt x="1441223" y="1090752"/>
                  <a:pt x="1436285" y="1081295"/>
                  <a:pt x="1508760" y="1066800"/>
                </a:cubicBezTo>
                <a:cubicBezTo>
                  <a:pt x="1539060" y="1060740"/>
                  <a:pt x="1569720" y="1056640"/>
                  <a:pt x="1600200" y="1051560"/>
                </a:cubicBezTo>
                <a:cubicBezTo>
                  <a:pt x="1615440" y="1041400"/>
                  <a:pt x="1629537" y="1029271"/>
                  <a:pt x="1645920" y="1021080"/>
                </a:cubicBezTo>
                <a:cubicBezTo>
                  <a:pt x="1677162" y="1005459"/>
                  <a:pt x="1738857" y="996397"/>
                  <a:pt x="1767840" y="990600"/>
                </a:cubicBezTo>
                <a:cubicBezTo>
                  <a:pt x="1881354" y="914924"/>
                  <a:pt x="1741937" y="1012186"/>
                  <a:pt x="1859280" y="914400"/>
                </a:cubicBezTo>
                <a:cubicBezTo>
                  <a:pt x="1873351" y="902674"/>
                  <a:pt x="1890095" y="894566"/>
                  <a:pt x="1905000" y="883920"/>
                </a:cubicBezTo>
                <a:cubicBezTo>
                  <a:pt x="1925669" y="869157"/>
                  <a:pt x="1946675" y="854730"/>
                  <a:pt x="1965960" y="838200"/>
                </a:cubicBezTo>
                <a:cubicBezTo>
                  <a:pt x="2043877" y="771414"/>
                  <a:pt x="1983369" y="817309"/>
                  <a:pt x="2042160" y="746760"/>
                </a:cubicBezTo>
                <a:cubicBezTo>
                  <a:pt x="2055958" y="730203"/>
                  <a:pt x="2072640" y="716280"/>
                  <a:pt x="2087880" y="701040"/>
                </a:cubicBezTo>
                <a:cubicBezTo>
                  <a:pt x="2126186" y="586122"/>
                  <a:pt x="2074514" y="727773"/>
                  <a:pt x="2133600" y="609600"/>
                </a:cubicBezTo>
                <a:cubicBezTo>
                  <a:pt x="2140784" y="595232"/>
                  <a:pt x="2143760" y="579120"/>
                  <a:pt x="2148840" y="563880"/>
                </a:cubicBezTo>
                <a:cubicBezTo>
                  <a:pt x="2143760" y="462280"/>
                  <a:pt x="2145260" y="360136"/>
                  <a:pt x="2133600" y="259080"/>
                </a:cubicBezTo>
                <a:cubicBezTo>
                  <a:pt x="2129917" y="227163"/>
                  <a:pt x="2109421" y="199145"/>
                  <a:pt x="2103120" y="167640"/>
                </a:cubicBezTo>
                <a:cubicBezTo>
                  <a:pt x="2098040" y="142240"/>
                  <a:pt x="2093499" y="116726"/>
                  <a:pt x="2087880" y="91440"/>
                </a:cubicBezTo>
                <a:cubicBezTo>
                  <a:pt x="2070176" y="11771"/>
                  <a:pt x="2072640" y="55719"/>
                  <a:pt x="2072640" y="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Point Star 3"/>
          <p:cNvSpPr/>
          <p:nvPr/>
        </p:nvSpPr>
        <p:spPr>
          <a:xfrm>
            <a:off x="0" y="304800"/>
            <a:ext cx="9144000" cy="6248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
        <p:nvSpPr>
          <p:cNvPr id="3" name="Content Placeholder 2"/>
          <p:cNvSpPr>
            <a:spLocks noGrp="1"/>
          </p:cNvSpPr>
          <p:nvPr>
            <p:ph idx="1"/>
          </p:nvPr>
        </p:nvSpPr>
        <p:spPr>
          <a:xfrm>
            <a:off x="914400" y="838200"/>
            <a:ext cx="8229600" cy="4389120"/>
          </a:xfrm>
        </p:spPr>
        <p:txBody>
          <a:bodyPr>
            <a:noAutofit/>
          </a:bodyPr>
          <a:lstStyle/>
          <a:p>
            <a:pPr>
              <a:buNone/>
            </a:pPr>
            <a:r>
              <a:rPr lang="en-US" sz="17400" dirty="0" smtClean="0">
                <a:solidFill>
                  <a:schemeClr val="bg2">
                    <a:lumMod val="25000"/>
                  </a:schemeClr>
                </a:solidFill>
              </a:rPr>
              <a:t>THE    					END.</a:t>
            </a:r>
            <a:endParaRPr lang="en-US" sz="17400" dirty="0">
              <a:solidFill>
                <a:schemeClr val="bg2">
                  <a:lumMod val="2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D8D0C8"/>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D8D0C8"/>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TotalTime>
  <Words>354</Words>
  <Application>Microsoft Office PowerPoint</Application>
  <PresentationFormat>On-screen Show (4:3)</PresentationFormat>
  <Paragraphs>26</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When You Died </vt:lpstr>
      <vt:lpstr>T- Title.</vt:lpstr>
      <vt:lpstr>P- Paraphrase. </vt:lpstr>
      <vt:lpstr>C-Connotation. </vt:lpstr>
      <vt:lpstr>A- Attitude. </vt:lpstr>
      <vt:lpstr>S- Shift.</vt:lpstr>
      <vt:lpstr>T-title</vt:lpstr>
      <vt:lpstr>T- Theme.</vt:lpstr>
      <vt:lpstr>Slide 9</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You Died </dc:title>
  <dc:creator>88303</dc:creator>
  <cp:lastModifiedBy>88303</cp:lastModifiedBy>
  <cp:revision>7</cp:revision>
  <dcterms:created xsi:type="dcterms:W3CDTF">2010-11-16T16:33:29Z</dcterms:created>
  <dcterms:modified xsi:type="dcterms:W3CDTF">2010-11-17T16:42:39Z</dcterms:modified>
</cp:coreProperties>
</file>