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7E87E4-B646-4C8A-9AB8-46C49E9AF941}"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409307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E87E4-B646-4C8A-9AB8-46C49E9AF941}"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3901258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E87E4-B646-4C8A-9AB8-46C49E9AF941}"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237829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E87E4-B646-4C8A-9AB8-46C49E9AF941}"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264154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7E87E4-B646-4C8A-9AB8-46C49E9AF941}"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2826481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7E87E4-B646-4C8A-9AB8-46C49E9AF941}"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3550651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7E87E4-B646-4C8A-9AB8-46C49E9AF941}" type="datetimeFigureOut">
              <a:rPr lang="en-US" smtClean="0"/>
              <a:t>4/22/2011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3714166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7E87E4-B646-4C8A-9AB8-46C49E9AF941}" type="datetimeFigureOut">
              <a:rPr lang="en-US" smtClean="0"/>
              <a:t>4/22/2011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1881819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E87E4-B646-4C8A-9AB8-46C49E9AF941}" type="datetimeFigureOut">
              <a:rPr lang="en-US" smtClean="0"/>
              <a:t>4/22/2011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3260308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E87E4-B646-4C8A-9AB8-46C49E9AF941}"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1918607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E87E4-B646-4C8A-9AB8-46C49E9AF941}"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63D3C-DB77-4FBA-ABD8-F6C739DBE237}" type="slidenum">
              <a:rPr lang="en-US" smtClean="0"/>
              <a:t>‹#›</a:t>
            </a:fld>
            <a:endParaRPr lang="en-US"/>
          </a:p>
        </p:txBody>
      </p:sp>
    </p:spTree>
    <p:extLst>
      <p:ext uri="{BB962C8B-B14F-4D97-AF65-F5344CB8AC3E}">
        <p14:creationId xmlns:p14="http://schemas.microsoft.com/office/powerpoint/2010/main" val="4175757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E87E4-B646-4C8A-9AB8-46C49E9AF941}" type="datetimeFigureOut">
              <a:rPr lang="en-US" smtClean="0"/>
              <a:t>4/22/2011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63D3C-DB77-4FBA-ABD8-F6C739DBE237}" type="slidenum">
              <a:rPr lang="en-US" smtClean="0"/>
              <a:t>‹#›</a:t>
            </a:fld>
            <a:endParaRPr lang="en-US"/>
          </a:p>
        </p:txBody>
      </p:sp>
    </p:spTree>
    <p:extLst>
      <p:ext uri="{BB962C8B-B14F-4D97-AF65-F5344CB8AC3E}">
        <p14:creationId xmlns:p14="http://schemas.microsoft.com/office/powerpoint/2010/main" val="2258774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otablebiographies.com/news/Sh-Z/Yao-Ming.html" TargetMode="External"/><Relationship Id="rId2" Type="http://schemas.openxmlformats.org/officeDocument/2006/relationships/hyperlink" Target="http://en.wikipedia.org/wiki/Yao_ming#Injury-plagued_seasons_.282005.E2.80.932010.29" TargetMode="External"/><Relationship Id="rId1" Type="http://schemas.openxmlformats.org/officeDocument/2006/relationships/slideLayout" Target="../slideLayouts/slideLayout2.xml"/><Relationship Id="rId4" Type="http://schemas.openxmlformats.org/officeDocument/2006/relationships/hyperlink" Target="http://bleacherreport.com/articles/430351-yao-ming-and-nine-other-players-with-careers-shortened-by-inju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1066799"/>
          </a:xfrm>
        </p:spPr>
        <p:txBody>
          <a:bodyPr/>
          <a:lstStyle/>
          <a:p>
            <a:r>
              <a:rPr lang="en-US" dirty="0" smtClean="0"/>
              <a:t>Yao Ming</a:t>
            </a:r>
            <a:endParaRPr lang="en-US" dirty="0"/>
          </a:p>
        </p:txBody>
      </p:sp>
      <p:sp>
        <p:nvSpPr>
          <p:cNvPr id="3" name="Subtitle 2"/>
          <p:cNvSpPr>
            <a:spLocks noGrp="1"/>
          </p:cNvSpPr>
          <p:nvPr>
            <p:ph type="subTitle" idx="1"/>
          </p:nvPr>
        </p:nvSpPr>
        <p:spPr>
          <a:xfrm>
            <a:off x="4572000" y="3886200"/>
            <a:ext cx="3200400" cy="1752600"/>
          </a:xfrm>
        </p:spPr>
        <p:txBody>
          <a:bodyPr/>
          <a:lstStyle/>
          <a:p>
            <a:r>
              <a:rPr lang="en-US" dirty="0" smtClean="0"/>
              <a:t>By Alec </a:t>
            </a:r>
            <a:r>
              <a:rPr lang="en-US" dirty="0" err="1" smtClean="0"/>
              <a:t>Syvrud</a:t>
            </a:r>
            <a:endParaRPr lang="en-US" dirty="0"/>
          </a:p>
        </p:txBody>
      </p:sp>
      <p:pic>
        <p:nvPicPr>
          <p:cNvPr id="1026" name="Picture 2" descr="http://t3.gstatic.com/images?q=tbn:ANd9GcSKZ4crVpXZ1eqDMQSPZUzv-3Nw-g5A9myX415D0jZ0O1ajbe3UD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2527747" cy="4457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620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r>
              <a:rPr lang="en-US" dirty="0" smtClean="0"/>
              <a:t>Bibliography:</a:t>
            </a:r>
          </a:p>
          <a:p>
            <a:r>
              <a:rPr lang="en-US" dirty="0" smtClean="0">
                <a:hlinkClick r:id="rId2"/>
              </a:rPr>
              <a:t>http://en.wikipedia.org/wiki/Yao_ming#Injury-plagued_seasons_.282005.E2.80.932010.29</a:t>
            </a:r>
            <a:endParaRPr lang="en-US" dirty="0" smtClean="0"/>
          </a:p>
          <a:p>
            <a:r>
              <a:rPr lang="en-US" dirty="0" smtClean="0">
                <a:hlinkClick r:id="rId3"/>
              </a:rPr>
              <a:t>http://www.notablebiographies.com/news/Sh-Z/Yao-Ming.html</a:t>
            </a:r>
            <a:endParaRPr lang="en-US" dirty="0" smtClean="0"/>
          </a:p>
          <a:p>
            <a:r>
              <a:rPr lang="en-US" dirty="0" smtClean="0">
                <a:hlinkClick r:id="rId4"/>
              </a:rPr>
              <a:t>http://bleacherreport.com/articles/430351-yao-ming-and-nine-other-players-with-careers-shortened-by-injury</a:t>
            </a:r>
            <a:endParaRPr lang="en-US" dirty="0"/>
          </a:p>
        </p:txBody>
      </p:sp>
    </p:spTree>
    <p:extLst>
      <p:ext uri="{BB962C8B-B14F-4D97-AF65-F5344CB8AC3E}">
        <p14:creationId xmlns:p14="http://schemas.microsoft.com/office/powerpoint/2010/main" val="4121508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a:t>
            </a:r>
            <a:endParaRPr lang="en-US" dirty="0"/>
          </a:p>
        </p:txBody>
      </p:sp>
      <p:sp>
        <p:nvSpPr>
          <p:cNvPr id="3" name="Content Placeholder 2"/>
          <p:cNvSpPr>
            <a:spLocks noGrp="1"/>
          </p:cNvSpPr>
          <p:nvPr>
            <p:ph idx="1"/>
          </p:nvPr>
        </p:nvSpPr>
        <p:spPr/>
        <p:txBody>
          <a:bodyPr/>
          <a:lstStyle/>
          <a:p>
            <a:r>
              <a:rPr lang="en-US" dirty="0" smtClean="0"/>
              <a:t>Yao Ming is the child of Fang </a:t>
            </a:r>
            <a:r>
              <a:rPr lang="en-US" dirty="0" err="1" smtClean="0"/>
              <a:t>Fengdi</a:t>
            </a:r>
            <a:r>
              <a:rPr lang="en-US" dirty="0" smtClean="0"/>
              <a:t> and Yao </a:t>
            </a:r>
            <a:r>
              <a:rPr lang="en-US" dirty="0" err="1" smtClean="0"/>
              <a:t>Zhiyuan</a:t>
            </a:r>
            <a:r>
              <a:rPr lang="en-US" dirty="0" smtClean="0"/>
              <a:t>. At age ten he was 5 foot 5 inches and was predicted by sports doctors to be 7 foot 3.</a:t>
            </a:r>
            <a:endParaRPr lang="en-US" dirty="0"/>
          </a:p>
        </p:txBody>
      </p:sp>
    </p:spTree>
    <p:extLst>
      <p:ext uri="{BB962C8B-B14F-4D97-AF65-F5344CB8AC3E}">
        <p14:creationId xmlns:p14="http://schemas.microsoft.com/office/powerpoint/2010/main" val="2715325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Young Yao</a:t>
            </a:r>
            <a:endParaRPr lang="en-US" dirty="0"/>
          </a:p>
        </p:txBody>
      </p:sp>
      <p:sp>
        <p:nvSpPr>
          <p:cNvPr id="3" name="Content Placeholder 2"/>
          <p:cNvSpPr>
            <a:spLocks noGrp="1"/>
          </p:cNvSpPr>
          <p:nvPr>
            <p:ph idx="1"/>
          </p:nvPr>
        </p:nvSpPr>
        <p:spPr/>
        <p:txBody>
          <a:bodyPr/>
          <a:lstStyle/>
          <a:p>
            <a:r>
              <a:rPr lang="en-US" dirty="0" smtClean="0"/>
              <a:t>As a child Yao Ming wasn’t really interested in basketball, even though both his parents were professional players. He was more interested in books and military history.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657110"/>
            <a:ext cx="2133600" cy="284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194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Baskteball</a:t>
            </a:r>
            <a:endParaRPr lang="en-US" dirty="0"/>
          </a:p>
        </p:txBody>
      </p:sp>
      <p:sp>
        <p:nvSpPr>
          <p:cNvPr id="3" name="Content Placeholder 2"/>
          <p:cNvSpPr>
            <a:spLocks noGrp="1"/>
          </p:cNvSpPr>
          <p:nvPr>
            <p:ph idx="1"/>
          </p:nvPr>
        </p:nvSpPr>
        <p:spPr/>
        <p:txBody>
          <a:bodyPr/>
          <a:lstStyle/>
          <a:p>
            <a:r>
              <a:rPr lang="en-US" dirty="0" smtClean="0"/>
              <a:t>But in 9</a:t>
            </a:r>
            <a:r>
              <a:rPr lang="en-US" baseline="30000" dirty="0" smtClean="0"/>
              <a:t>th</a:t>
            </a:r>
            <a:r>
              <a:rPr lang="en-US" dirty="0" smtClean="0"/>
              <a:t> grade at 6 foot 10 inches he finally decided to play basketball.  He was signed to the youth league team the, Shanghai Sharks and soon became their star player.</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871222"/>
            <a:ext cx="2590800" cy="2370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4767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Joining the NBA</a:t>
            </a:r>
            <a:endParaRPr lang="en-US" dirty="0"/>
          </a:p>
        </p:txBody>
      </p:sp>
      <p:sp>
        <p:nvSpPr>
          <p:cNvPr id="3" name="Content Placeholder 2"/>
          <p:cNvSpPr>
            <a:spLocks noGrp="1"/>
          </p:cNvSpPr>
          <p:nvPr>
            <p:ph idx="1"/>
          </p:nvPr>
        </p:nvSpPr>
        <p:spPr/>
        <p:txBody>
          <a:bodyPr/>
          <a:lstStyle/>
          <a:p>
            <a:r>
              <a:rPr lang="en-US" dirty="0" smtClean="0"/>
              <a:t>Now 7 foot 5 inches Yao decided to join the NBA draft. He was drafted as the first round pick by the Houston Rockets. Making him </a:t>
            </a:r>
            <a:r>
              <a:rPr lang="en-US" dirty="0"/>
              <a:t>the first international player ever to be selected first overall without having previously played </a:t>
            </a:r>
            <a:r>
              <a:rPr lang="en-US" dirty="0" smtClean="0"/>
              <a:t>any U.S college basketball.</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4267200"/>
            <a:ext cx="1828800" cy="235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6440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Critics</a:t>
            </a:r>
            <a:endParaRPr lang="en-US" dirty="0"/>
          </a:p>
        </p:txBody>
      </p:sp>
      <p:sp>
        <p:nvSpPr>
          <p:cNvPr id="3" name="Content Placeholder 2"/>
          <p:cNvSpPr>
            <a:spLocks noGrp="1"/>
          </p:cNvSpPr>
          <p:nvPr>
            <p:ph idx="1"/>
          </p:nvPr>
        </p:nvSpPr>
        <p:spPr/>
        <p:txBody>
          <a:bodyPr/>
          <a:lstStyle/>
          <a:p>
            <a:r>
              <a:rPr lang="en-US" dirty="0" smtClean="0"/>
              <a:t>Most Commentators said Yao would fail in the NBA. One person said he would be surprised if Yao scored 19 points total his rookie season. During one game Shaq said, “Tell Yao Ming, </a:t>
            </a:r>
            <a:r>
              <a:rPr lang="en-US" dirty="0" err="1" smtClean="0"/>
              <a:t>Ching</a:t>
            </a:r>
            <a:r>
              <a:rPr lang="en-US" dirty="0" smtClean="0"/>
              <a:t> </a:t>
            </a:r>
            <a:r>
              <a:rPr lang="en-US" dirty="0" err="1" smtClean="0"/>
              <a:t>chong</a:t>
            </a:r>
            <a:r>
              <a:rPr lang="en-US" dirty="0" smtClean="0"/>
              <a:t>-yang-</a:t>
            </a:r>
            <a:r>
              <a:rPr lang="en-US" dirty="0" err="1" smtClean="0"/>
              <a:t>wah</a:t>
            </a:r>
            <a:r>
              <a:rPr lang="en-US" dirty="0" smtClean="0"/>
              <a:t>-ah-</a:t>
            </a:r>
            <a:r>
              <a:rPr lang="en-US" dirty="0" err="1" smtClean="0"/>
              <a:t>soh</a:t>
            </a:r>
            <a:r>
              <a:rPr lang="en-US" dirty="0" smtClean="0"/>
              <a:t>.” Yao blocked </a:t>
            </a:r>
            <a:r>
              <a:rPr lang="en-US" dirty="0" err="1" smtClean="0"/>
              <a:t>shaq</a:t>
            </a:r>
            <a:r>
              <a:rPr lang="en-US" dirty="0" smtClean="0"/>
              <a:t> twice during this game. He had a total of 6 blocks.</a:t>
            </a:r>
            <a:endParaRPr lang="en-US" dirty="0"/>
          </a:p>
        </p:txBody>
      </p:sp>
    </p:spTree>
    <p:extLst>
      <p:ext uri="{BB962C8B-B14F-4D97-AF65-F5344CB8AC3E}">
        <p14:creationId xmlns:p14="http://schemas.microsoft.com/office/powerpoint/2010/main" val="1754599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Rookie year</a:t>
            </a:r>
            <a:endParaRPr lang="en-US" dirty="0"/>
          </a:p>
        </p:txBody>
      </p:sp>
      <p:sp>
        <p:nvSpPr>
          <p:cNvPr id="3" name="Content Placeholder 2"/>
          <p:cNvSpPr>
            <a:spLocks noGrp="1"/>
          </p:cNvSpPr>
          <p:nvPr>
            <p:ph idx="1"/>
          </p:nvPr>
        </p:nvSpPr>
        <p:spPr/>
        <p:txBody>
          <a:bodyPr/>
          <a:lstStyle/>
          <a:p>
            <a:r>
              <a:rPr lang="en-US" dirty="0" smtClean="0"/>
              <a:t>Yao finished his rookie season proving many people wrong, averaging 13 points and 8 rebounds per game.</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505200"/>
            <a:ext cx="27940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6148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Achievments</a:t>
            </a:r>
            <a:endParaRPr lang="en-US" dirty="0"/>
          </a:p>
        </p:txBody>
      </p:sp>
      <p:sp>
        <p:nvSpPr>
          <p:cNvPr id="3" name="Content Placeholder 2"/>
          <p:cNvSpPr>
            <a:spLocks noGrp="1"/>
          </p:cNvSpPr>
          <p:nvPr>
            <p:ph idx="1"/>
          </p:nvPr>
        </p:nvSpPr>
        <p:spPr/>
        <p:txBody>
          <a:bodyPr/>
          <a:lstStyle/>
          <a:p>
            <a:r>
              <a:rPr lang="en-US" dirty="0" smtClean="0"/>
              <a:t>8 time NBA all star</a:t>
            </a:r>
            <a:endParaRPr lang="en-US" dirty="0"/>
          </a:p>
          <a:p>
            <a:r>
              <a:rPr lang="en-US" dirty="0" smtClean="0"/>
              <a:t>2 time NBA second team</a:t>
            </a:r>
          </a:p>
          <a:p>
            <a:r>
              <a:rPr lang="en-US" dirty="0" smtClean="0"/>
              <a:t>Sponsorships from McDonald's, Reebok, Coke, and Visa</a:t>
            </a:r>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352800"/>
            <a:ext cx="1981200" cy="3138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076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Injury's:</a:t>
            </a:r>
            <a:endParaRPr lang="en-US" dirty="0"/>
          </a:p>
        </p:txBody>
      </p:sp>
      <p:sp>
        <p:nvSpPr>
          <p:cNvPr id="3" name="Content Placeholder 2"/>
          <p:cNvSpPr>
            <a:spLocks noGrp="1"/>
          </p:cNvSpPr>
          <p:nvPr>
            <p:ph idx="1"/>
          </p:nvPr>
        </p:nvSpPr>
        <p:spPr/>
        <p:txBody>
          <a:bodyPr/>
          <a:lstStyle/>
          <a:p>
            <a:r>
              <a:rPr lang="en-US" dirty="0" smtClean="0"/>
              <a:t>Even though Yao has had a very successful career he has been plagued by injuries. He has had several different types of surgery on his foot and has missed over 200 games.</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9450" y="4198982"/>
            <a:ext cx="3181350" cy="198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0672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303</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Yao Ming</vt:lpstr>
      <vt:lpstr>info</vt:lpstr>
      <vt:lpstr>Young Yao</vt:lpstr>
      <vt:lpstr>Baskteball</vt:lpstr>
      <vt:lpstr>Joining the NBA</vt:lpstr>
      <vt:lpstr>Critics</vt:lpstr>
      <vt:lpstr>Rookie year</vt:lpstr>
      <vt:lpstr>Achievments</vt:lpstr>
      <vt:lpstr>Injury's:</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Yao Ming</dc:title>
  <dc:creator>DM User</dc:creator>
  <cp:lastModifiedBy>DM User</cp:lastModifiedBy>
  <cp:revision>7</cp:revision>
  <dcterms:created xsi:type="dcterms:W3CDTF">2011-04-23T03:12:00Z</dcterms:created>
  <dcterms:modified xsi:type="dcterms:W3CDTF">2011-04-23T04:40:35Z</dcterms:modified>
</cp:coreProperties>
</file>