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57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44" d="100"/>
          <a:sy n="44" d="100"/>
        </p:scale>
        <p:origin x="-90" y="-14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Ivory</a:t>
            </a:r>
            <a:r>
              <a:rPr lang="en-US" baseline="0" dirty="0" smtClean="0"/>
              <a:t> Demand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2004</c:v>
                </c:pt>
                <c:pt idx="2">
                  <c:v>2006</c:v>
                </c:pt>
                <c:pt idx="3">
                  <c:v>2007</c:v>
                </c:pt>
              </c:numCache>
            </c:num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200</c:v>
                </c:pt>
                <c:pt idx="2">
                  <c:v>750</c:v>
                </c:pt>
                <c:pt idx="3">
                  <c:v>850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781824"/>
        <c:axId val="209991168"/>
      </c:barChart>
      <c:catAx>
        <c:axId val="204781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991168"/>
        <c:crosses val="autoZero"/>
        <c:auto val="1"/>
        <c:lblAlgn val="ctr"/>
        <c:lblOffset val="100"/>
        <c:noMultiLvlLbl val="0"/>
      </c:catAx>
      <c:valAx>
        <c:axId val="209991168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204781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D1C43D5-E296-4DC6-8717-4D0D2868532B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8704811-09D6-499B-9AE7-9742B0896A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oodyivory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Elephant Poaching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Hunter </a:t>
            </a:r>
            <a:r>
              <a:rPr lang="en-US" sz="1800" b="1" dirty="0" err="1" smtClean="0">
                <a:solidFill>
                  <a:schemeClr val="tx1"/>
                </a:solidFill>
              </a:rPr>
              <a:t>Blommer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DM User\AppData\Local\Microsoft\Windows\Temporary Internet Files\Content.IE5\0I8DPBAG\MC9003264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18643"/>
            <a:ext cx="1578254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Elephant Poaching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6891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Elephants are very often poached for their tusks.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Elephant tusks are made out of ivory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Poachers sell ivory on the black market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Most of the ivory goes to China and Japan, but there is a growing demand for it in the United States</a:t>
            </a:r>
          </a:p>
        </p:txBody>
      </p:sp>
    </p:spTree>
    <p:extLst>
      <p:ext uri="{BB962C8B-B14F-4D97-AF65-F5344CB8AC3E}">
        <p14:creationId xmlns:p14="http://schemas.microsoft.com/office/powerpoint/2010/main" val="120801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Showcard Gothic" pitchFamily="82" charset="0"/>
              </a:rPr>
              <a:t>Elephant Death Rate</a:t>
            </a:r>
            <a:endParaRPr lang="en-US" sz="2800" dirty="0">
              <a:latin typeface="Showcard Gothi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733800"/>
          </a:xfrm>
        </p:spPr>
        <p:txBody>
          <a:bodyPr/>
          <a:lstStyle/>
          <a:p>
            <a:pPr marL="64008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	In 1930 five to ten million African elephants existed. Now less than 1% of that number live and that number is decreasing every single day. For every one live elephant, there are two carcasses.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2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4572000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  <a:r>
              <a:rPr lang="en-US" dirty="0">
                <a:solidFill>
                  <a:schemeClr val="accent1"/>
                </a:solidFill>
              </a:rPr>
              <a:t>Elephants are sometimes killed by the thousands. </a:t>
            </a:r>
            <a:r>
              <a:rPr lang="en-US" dirty="0" smtClean="0">
                <a:solidFill>
                  <a:schemeClr val="accent1"/>
                </a:solidFill>
              </a:rPr>
              <a:t>8</a:t>
            </a:r>
            <a:r>
              <a:rPr lang="en-US" dirty="0">
                <a:solidFill>
                  <a:schemeClr val="accent1"/>
                </a:solidFill>
              </a:rPr>
              <a:t>% of elephants are poached every year and that is a growing statistic. Elephants will most likely be extinct by 2020. 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  <a:p>
            <a:pPr marL="64008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2584" y="361929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Extinction Rate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DM User\AppData\Local\Microsoft\Windows\Temporary Internet Files\Content.IE5\V3ACBXPH\MC9003910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285" y="2286000"/>
            <a:ext cx="3005276" cy="302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6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Broadway" pitchFamily="82" charset="0"/>
              </a:rPr>
              <a:t>Ivory (Elephant Tusks)</a:t>
            </a:r>
            <a:endParaRPr lang="en-US" sz="3200" dirty="0">
              <a:latin typeface="Broadway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860705"/>
              </p:ext>
            </p:extLst>
          </p:nvPr>
        </p:nvGraphicFramePr>
        <p:xfrm>
          <a:off x="4572000" y="2286000"/>
          <a:ext cx="3886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5400" y="1523999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Demand for Ivory in dollars per kilo</a:t>
            </a:r>
          </a:p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0574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The demand for ivory is increasing at a rapid rate. As the population of elephants decreases the higher the demand gets. As the demand gets higher more people poach elephants and more are killed.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56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80306"/>
          </a:xfrm>
        </p:spPr>
        <p:txBody>
          <a:bodyPr/>
          <a:lstStyle/>
          <a:p>
            <a:pPr algn="ctr"/>
            <a:r>
              <a:rPr lang="en-US" dirty="0" smtClean="0"/>
              <a:t>Mass Ivory Seizures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828800"/>
            <a:ext cx="4038600" cy="3028950"/>
          </a:xfrm>
        </p:spPr>
      </p:pic>
      <p:sp>
        <p:nvSpPr>
          <p:cNvPr id="5" name="TextBox 4"/>
          <p:cNvSpPr txBox="1"/>
          <p:nvPr/>
        </p:nvSpPr>
        <p:spPr>
          <a:xfrm>
            <a:off x="1537317" y="5060272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These are elephant tusks seized from Singapore in 2002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28600"/>
            <a:ext cx="3429000" cy="5143500"/>
          </a:xfrm>
        </p:spPr>
      </p:pic>
      <p:sp>
        <p:nvSpPr>
          <p:cNvPr id="5" name="TextBox 4"/>
          <p:cNvSpPr txBox="1"/>
          <p:nvPr/>
        </p:nvSpPr>
        <p:spPr>
          <a:xfrm>
            <a:off x="2093651" y="567459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These tusks were raided at a </a:t>
            </a:r>
            <a:r>
              <a:rPr lang="en-US" b="1" dirty="0">
                <a:solidFill>
                  <a:schemeClr val="accent1"/>
                </a:solidFill>
              </a:rPr>
              <a:t>C</a:t>
            </a:r>
            <a:r>
              <a:rPr lang="en-US" b="1" dirty="0" smtClean="0">
                <a:solidFill>
                  <a:schemeClr val="accent1"/>
                </a:solidFill>
              </a:rPr>
              <a:t>hinese airport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0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Surprising Fact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38439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China gets most of the poached ivory but the United States is a close second. Almost 24,000 ivory items have been seized from U.S stores. 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2672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2"/>
              </a:rPr>
              <a:t>http://www.bloodyivory.org/</a:t>
            </a:r>
            <a:endParaRPr lang="en-US" b="1" dirty="0" smtClean="0"/>
          </a:p>
          <a:p>
            <a:r>
              <a:rPr lang="en-US" b="1" dirty="0" smtClean="0"/>
              <a:t>This is a link that provides live updates on elephant poaching and ivory seizures.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69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</TotalTime>
  <Words>148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Elephant Poaching</vt:lpstr>
      <vt:lpstr>Elephant Poaching</vt:lpstr>
      <vt:lpstr>Elephant Death Rate</vt:lpstr>
      <vt:lpstr>PowerPoint Presentation</vt:lpstr>
      <vt:lpstr>Ivory (Elephant Tusks)</vt:lpstr>
      <vt:lpstr>Mass Ivory Seizures</vt:lpstr>
      <vt:lpstr>PowerPoint Presentation</vt:lpstr>
      <vt:lpstr>Surprising Fact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Elephant Poaching</dc:title>
  <dc:creator>DM User</dc:creator>
  <cp:lastModifiedBy>DM User</cp:lastModifiedBy>
  <cp:revision>11</cp:revision>
  <dcterms:created xsi:type="dcterms:W3CDTF">2010-11-10T00:39:50Z</dcterms:created>
  <dcterms:modified xsi:type="dcterms:W3CDTF">2010-11-10T02:41:01Z</dcterms:modified>
</cp:coreProperties>
</file>