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3" r:id="rId1"/>
  </p:sldMasterIdLst>
  <p:notesMasterIdLst>
    <p:notesMasterId r:id="rId12"/>
  </p:notesMasterIdLst>
  <p:sldIdLst>
    <p:sldId id="256" r:id="rId2"/>
    <p:sldId id="257" r:id="rId3"/>
    <p:sldId id="258" r:id="rId4"/>
    <p:sldId id="263" r:id="rId5"/>
    <p:sldId id="265" r:id="rId6"/>
    <p:sldId id="259" r:id="rId7"/>
    <p:sldId id="260" r:id="rId8"/>
    <p:sldId id="261" r:id="rId9"/>
    <p:sldId id="262" r:id="rId10"/>
    <p:sldId id="264" r:id="rId11"/>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Verdana" pitchFamily="34" charset="0"/>
        <a:ea typeface="+mn-ea"/>
        <a:cs typeface="+mn-cs"/>
      </a:defRPr>
    </a:lvl1pPr>
    <a:lvl2pPr marL="457200" algn="l" rtl="0" eaLnBrk="0" fontAlgn="base" hangingPunct="0">
      <a:spcBef>
        <a:spcPct val="0"/>
      </a:spcBef>
      <a:spcAft>
        <a:spcPct val="0"/>
      </a:spcAft>
      <a:defRPr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0" d="100"/>
          <a:sy n="60" d="100"/>
        </p:scale>
        <p:origin x="-1356"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EEB414-86E2-478A-8AD0-C64CD199818C}" type="datetimeFigureOut">
              <a:rPr lang="en-US" smtClean="0"/>
              <a:pPr/>
              <a:t>3/28/2011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763836-EBC1-476B-8377-CF7ADE112CA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F763836-EBC1-476B-8377-CF7ADE112CA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8146366-A509-42BD-90D8-134FB0CEC2E7}" type="datetimeFigureOut">
              <a:rPr lang="en-US" smtClean="0"/>
              <a:pPr/>
              <a:t>3/28/2011</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FE0C5AA4-748F-4F9D-874C-AA665144447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zoom dir="in"/>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9FC479B-196E-4220-B0C2-234C414B0FA5}" type="datetimeFigureOut">
              <a:rPr lang="en-US" smtClean="0"/>
              <a:pPr/>
              <a:t>3/28/2011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A967069-8007-46B6-91A3-0C9DF322DAD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FD63DB9C-1E7D-445A-B468-09ACB8E3BE52}" type="datetimeFigureOut">
              <a:rPr lang="en-US" smtClean="0"/>
              <a:pPr/>
              <a:t>3/28/2011</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8D2D7FB6-BFBC-4B56-A18A-240A7E344C2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4065851-E930-40AD-A32F-9DB5873950A8}" type="datetimeFigureOut">
              <a:rPr lang="en-US" smtClean="0"/>
              <a:pPr/>
              <a:t>3/28/2011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A6754C8-2584-47AE-89A8-469446656E23}"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71B6209F-3C53-44AE-982A-A8791128E691}" type="datetimeFigureOut">
              <a:rPr lang="en-US" smtClean="0"/>
              <a:pPr/>
              <a:t>3/28/2011</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B7E0E7DE-916A-45F0-8ACF-596A0E6E0E1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0B3C5B2-D9A7-404B-BC49-86A3EA06A559}" type="datetimeFigureOut">
              <a:rPr lang="en-US" smtClean="0"/>
              <a:pPr/>
              <a:t>3/28/2011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8CA0BD4-0FCD-4C06-A887-BFD674BDFBA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8EB9620-0CDE-4EFF-866F-4E6843BCB343}" type="datetimeFigureOut">
              <a:rPr lang="en-US" smtClean="0"/>
              <a:pPr/>
              <a:t>3/28/2011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E88A68E-1050-4D0C-BF1B-7AA020CC6E19}"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9717E92-CB1D-4B41-893D-986C4BE5210F}" type="datetimeFigureOut">
              <a:rPr lang="en-US" smtClean="0"/>
              <a:pPr/>
              <a:t>3/28/2011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1888428-E6D2-4BFE-98D9-675E3DF6C26E}"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98B34927-B5C0-43FC-BC39-3B88EBC14B46}" type="datetimeFigureOut">
              <a:rPr lang="en-US" smtClean="0"/>
              <a:pPr/>
              <a:t>3/28/2011</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8FA8DC5D-66F7-424D-8397-3CD7FD19AE3E}"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E1733A2-6722-4DA9-9B33-09320C9A2090}" type="datetimeFigureOut">
              <a:rPr lang="en-US" smtClean="0"/>
              <a:pPr/>
              <a:t>3/28/2011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BB04FEF-7DA0-48B2-BA46-D70E904C51FC}"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3FA9BA91-A58A-4CB3-B643-839E4561FFC5}" type="datetimeFigureOut">
              <a:rPr lang="en-US" smtClean="0"/>
              <a:pPr/>
              <a:t>3/28/2011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BA7B8CE-75D4-41EF-BA2B-BCB062D914C5}"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8FBB13DB-87CC-422D-9EAC-620490C550F1}" type="datetimeFigureOut">
              <a:rPr lang="en-US" smtClean="0"/>
              <a:pPr/>
              <a:t>3/28/2011</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893A5D88-FEB9-4BC5-A0B3-4D1F9A01945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ransition>
    <p:zoom dir="in"/>
  </p:transition>
  <p:timing>
    <p:tnLst>
      <p:par>
        <p:cTn id="1" dur="indefinite" restart="never" nodeType="tmRoot"/>
      </p:par>
    </p:tnLst>
  </p:timing>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4.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2" descr="http://www.123posters.com/images/kids/k-drseuss7.gif"/>
          <p:cNvPicPr>
            <a:picLocks noChangeAspect="1" noChangeArrowheads="1"/>
          </p:cNvPicPr>
          <p:nvPr/>
        </p:nvPicPr>
        <p:blipFill>
          <a:blip r:embed="rId2" cstate="print"/>
          <a:srcRect/>
          <a:stretch>
            <a:fillRect/>
          </a:stretch>
        </p:blipFill>
        <p:spPr bwMode="auto">
          <a:xfrm>
            <a:off x="0" y="0"/>
            <a:ext cx="9080500" cy="6810375"/>
          </a:xfrm>
          <a:prstGeom prst="rect">
            <a:avLst/>
          </a:prstGeom>
          <a:noFill/>
          <a:ln w="9525">
            <a:noFill/>
            <a:miter lim="800000"/>
            <a:headEnd/>
            <a:tailEnd/>
          </a:ln>
        </p:spPr>
      </p:pic>
      <p:sp>
        <p:nvSpPr>
          <p:cNvPr id="2" name="Title 1"/>
          <p:cNvSpPr>
            <a:spLocks noGrp="1"/>
          </p:cNvSpPr>
          <p:nvPr>
            <p:ph type="ctrTitle" idx="4294967295"/>
          </p:nvPr>
        </p:nvSpPr>
        <p:spPr>
          <a:xfrm>
            <a:off x="3276600" y="2514600"/>
            <a:ext cx="4267200" cy="2590800"/>
          </a:xfrm>
        </p:spPr>
        <p:txBody>
          <a:bodyPr anchorCtr="0">
            <a:noAutofit/>
          </a:bodyPr>
          <a:lstStyle/>
          <a:p>
            <a:r>
              <a:rPr lang="en-US" sz="5400" dirty="0">
                <a:solidFill>
                  <a:srgbClr val="403152"/>
                </a:solidFill>
                <a:latin typeface="Bertram LET"/>
              </a:rPr>
              <a:t>Tips When Traveling </a:t>
            </a:r>
          </a:p>
        </p:txBody>
      </p:sp>
      <p:sp>
        <p:nvSpPr>
          <p:cNvPr id="3" name="Subtitle 2"/>
          <p:cNvSpPr>
            <a:spLocks noGrp="1"/>
          </p:cNvSpPr>
          <p:nvPr>
            <p:ph type="subTitle" idx="4294967295"/>
          </p:nvPr>
        </p:nvSpPr>
        <p:spPr>
          <a:xfrm>
            <a:off x="7086600" y="2363788"/>
            <a:ext cx="2057400" cy="2282825"/>
          </a:xfrm>
        </p:spPr>
        <p:txBody>
          <a:bodyPr>
            <a:normAutofit/>
          </a:bodyPr>
          <a:lstStyle/>
          <a:p>
            <a:pPr marL="0" indent="0" algn="ctr">
              <a:buFont typeface="Wingdings" pitchFamily="2" charset="2"/>
              <a:buNone/>
            </a:pPr>
            <a:r>
              <a:rPr lang="en-US" sz="3600">
                <a:solidFill>
                  <a:srgbClr val="403152"/>
                </a:solidFill>
              </a:rPr>
              <a:t>By: McKayla Beard</a:t>
            </a:r>
          </a:p>
        </p:txBody>
      </p:sp>
    </p:spTree>
  </p:cSld>
  <p:clrMapOvr>
    <a:masterClrMapping/>
  </p:clrMapOvr>
  <p:transition>
    <p:checke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89098" y="1143000"/>
            <a:ext cx="3450102" cy="5334000"/>
          </a:xfrm>
        </p:spPr>
        <p:txBody>
          <a:bodyPr>
            <a:normAutofit fontScale="90000"/>
          </a:bodyPr>
          <a:lstStyle/>
          <a:p>
            <a:r>
              <a:rPr lang="en-US" dirty="0" smtClean="0"/>
              <a:t>Lastly remember to be smart and embrace the culture you are in. don’t turn up you nose and think you are to good for it because the natives probably won’t like that. So have fun and remember they are just like you.</a:t>
            </a:r>
            <a:endParaRPr lang="en-US" dirty="0"/>
          </a:p>
        </p:txBody>
      </p:sp>
      <p:pic>
        <p:nvPicPr>
          <p:cNvPr id="34818" name="Picture 2" descr="http://t0.gstatic.com/images?q=tbn:ANd9GcSo_uuFZR6rkVqMl3a0nX5gZ7S1CJl_YpWtC5VxkA0PkINo1SxL"/>
          <p:cNvPicPr>
            <a:picLocks noGrp="1" noChangeAspect="1" noChangeArrowheads="1"/>
          </p:cNvPicPr>
          <p:nvPr>
            <p:ph type="pic" idx="1"/>
          </p:nvPr>
        </p:nvPicPr>
        <p:blipFill>
          <a:blip r:embed="rId2" cstate="print"/>
          <a:srcRect l="18936" r="18936"/>
          <a:stretch>
            <a:fillRect/>
          </a:stretch>
        </p:blipFill>
        <p:spPr bwMode="auto">
          <a:xfrm>
            <a:off x="663682" y="1041002"/>
            <a:ext cx="4213118" cy="4213118"/>
          </a:xfrm>
          <a:prstGeom prst="rect">
            <a:avLst/>
          </a:prstGeom>
          <a:noFill/>
        </p:spPr>
      </p:pic>
    </p:spTree>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idx="4294967295"/>
          </p:nvPr>
        </p:nvSpPr>
        <p:spPr>
          <a:xfrm>
            <a:off x="0" y="1524000"/>
            <a:ext cx="8077200" cy="2743200"/>
          </a:xfrm>
        </p:spPr>
        <p:txBody>
          <a:bodyPr anchorCtr="0"/>
          <a:lstStyle/>
          <a:p>
            <a:r>
              <a:rPr lang="en-US" sz="6600" dirty="0">
                <a:latin typeface="Bertram LET"/>
              </a:rPr>
              <a:t>The Do NOTS of Travel</a:t>
            </a:r>
          </a:p>
        </p:txBody>
      </p:sp>
      <p:pic>
        <p:nvPicPr>
          <p:cNvPr id="14338" name="Picture 2" descr="C:\Documents and Settings\973064\Local Settings\Temporary Internet Files\Content.IE5\3J9C664V\MC900441321[1].png"/>
          <p:cNvPicPr>
            <a:picLocks noChangeAspect="1" noChangeArrowheads="1"/>
          </p:cNvPicPr>
          <p:nvPr/>
        </p:nvPicPr>
        <p:blipFill>
          <a:blip r:embed="rId2" cstate="print"/>
          <a:srcRect/>
          <a:stretch>
            <a:fillRect/>
          </a:stretch>
        </p:blipFill>
        <p:spPr bwMode="auto">
          <a:xfrm>
            <a:off x="5486400" y="2743200"/>
            <a:ext cx="2743200" cy="2743200"/>
          </a:xfrm>
          <a:prstGeom prst="rect">
            <a:avLst/>
          </a:prstGeom>
          <a:noFill/>
          <a:ln w="9525">
            <a:noFill/>
            <a:miter lim="800000"/>
            <a:headEnd/>
            <a:tailEnd/>
          </a:ln>
        </p:spPr>
      </p:pic>
      <p:pic>
        <p:nvPicPr>
          <p:cNvPr id="14339" name="Picture 4" descr="C:\Documents and Settings\973064\Local Settings\Temporary Internet Files\Content.IE5\D269QUVK\MC900440412[1].wmf"/>
          <p:cNvPicPr>
            <a:picLocks noChangeAspect="1" noChangeArrowheads="1"/>
          </p:cNvPicPr>
          <p:nvPr/>
        </p:nvPicPr>
        <p:blipFill>
          <a:blip r:embed="rId3" cstate="print"/>
          <a:srcRect/>
          <a:stretch>
            <a:fillRect/>
          </a:stretch>
        </p:blipFill>
        <p:spPr bwMode="auto">
          <a:xfrm>
            <a:off x="304800" y="457200"/>
            <a:ext cx="1830388" cy="1484313"/>
          </a:xfrm>
          <a:prstGeom prst="rect">
            <a:avLst/>
          </a:prstGeom>
          <a:noFill/>
          <a:ln w="9525">
            <a:noFill/>
            <a:miter lim="800000"/>
            <a:headEnd/>
            <a:tailEnd/>
          </a:ln>
        </p:spPr>
      </p:pic>
    </p:spTree>
  </p:cSld>
  <p:clrMapOvr>
    <a:masterClrMapping/>
  </p:clrMapOvr>
  <p:transition>
    <p:diamon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5029200" cy="6049962"/>
          </a:xfrm>
        </p:spPr>
        <p:txBody>
          <a:bodyPr anchorCtr="0">
            <a:normAutofit fontScale="90000"/>
          </a:bodyPr>
          <a:lstStyle/>
          <a:p>
            <a:pPr algn="l"/>
            <a:r>
              <a:rPr lang="en-US" sz="2600"/>
              <a:t>~Do NOT be stupid. Think BEFORE you do something. Keep in mind that the laws are different in different places. Innocent until proven guilty does not always apply in most of the world. In places like Mexico they’ll put you in jail and let you pay your way out. Which I do not think is part of your traveling plans so think first.</a:t>
            </a:r>
            <a:r>
              <a:rPr lang="en-US"/>
              <a:t/>
            </a:r>
            <a:br>
              <a:rPr lang="en-US"/>
            </a:br>
            <a:r>
              <a:rPr lang="en-US"/>
              <a:t/>
            </a:r>
            <a:br>
              <a:rPr lang="en-US"/>
            </a:br>
            <a:endParaRPr lang="en-US" sz="2600"/>
          </a:p>
        </p:txBody>
      </p:sp>
      <p:pic>
        <p:nvPicPr>
          <p:cNvPr id="15362" name="Picture 2" descr="http://cache.daylife.com/imageserve/05yd8DAa8o0Q3/340x.jpg"/>
          <p:cNvPicPr>
            <a:picLocks noChangeAspect="1" noChangeArrowheads="1"/>
          </p:cNvPicPr>
          <p:nvPr/>
        </p:nvPicPr>
        <p:blipFill>
          <a:blip r:embed="rId2" cstate="print"/>
          <a:srcRect/>
          <a:stretch>
            <a:fillRect/>
          </a:stretch>
        </p:blipFill>
        <p:spPr bwMode="auto">
          <a:xfrm>
            <a:off x="5562600" y="1600200"/>
            <a:ext cx="3238500" cy="3019425"/>
          </a:xfrm>
          <a:prstGeom prst="rect">
            <a:avLst/>
          </a:prstGeom>
          <a:noFill/>
          <a:ln w="9525">
            <a:noFill/>
            <a:miter lim="800000"/>
            <a:headEnd/>
            <a:tailEnd/>
          </a:ln>
        </p:spPr>
      </p:pic>
    </p:spTree>
  </p:cSld>
  <p:clrMapOvr>
    <a:masterClrMapping/>
  </p:clrMapOvr>
  <p:transition>
    <p:comb/>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457200" y="228600"/>
            <a:ext cx="5638800" cy="6629400"/>
          </a:xfrm>
        </p:spPr>
        <p:txBody>
          <a:bodyPr/>
          <a:lstStyle/>
          <a:p>
            <a:pPr>
              <a:spcBef>
                <a:spcPct val="0"/>
              </a:spcBef>
              <a:buClrTx/>
              <a:buFont typeface="Arial" charset="0"/>
              <a:buNone/>
            </a:pPr>
            <a:r>
              <a:rPr lang="en-US" dirty="0"/>
              <a:t>~ Do NOT go around flashing wealth. This means don’t walk around with a lot of cash; if possible put it on a card. This would also include your apparel. No flashy jewelry, watches, iPods,  and other things that obviously scream ‘mug me!’</a:t>
            </a:r>
          </a:p>
          <a:p>
            <a:endParaRPr lang="en-US" dirty="0"/>
          </a:p>
        </p:txBody>
      </p:sp>
      <p:pic>
        <p:nvPicPr>
          <p:cNvPr id="17410" name="Picture 2" descr="http://static.playdo.com/1020/roro12/tabimages/spongebob_gangsta.jpg"/>
          <p:cNvPicPr>
            <a:picLocks noChangeAspect="1" noChangeArrowheads="1"/>
          </p:cNvPicPr>
          <p:nvPr/>
        </p:nvPicPr>
        <p:blipFill>
          <a:blip r:embed="rId2" cstate="print"/>
          <a:srcRect/>
          <a:stretch>
            <a:fillRect/>
          </a:stretch>
        </p:blipFill>
        <p:spPr bwMode="auto">
          <a:xfrm>
            <a:off x="3733800" y="3352800"/>
            <a:ext cx="4114800" cy="3095045"/>
          </a:xfrm>
          <a:prstGeom prst="rect">
            <a:avLst/>
          </a:prstGeom>
          <a:noFill/>
        </p:spPr>
      </p:pic>
    </p:spTree>
  </p:cSld>
  <p:clrMapOvr>
    <a:masterClrMapping/>
  </p:clrMapOvr>
  <p:transition>
    <p:split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2971800"/>
          </a:xfrm>
        </p:spPr>
        <p:txBody>
          <a:bodyPr>
            <a:noAutofit/>
          </a:bodyPr>
          <a:lstStyle/>
          <a:p>
            <a:r>
              <a:rPr lang="en-US" sz="2700" dirty="0" smtClean="0"/>
              <a:t>~ Do Not drink or eat things that look questionable to you! If it smells funny, looks funny, and your instincts say don’t eat it don’t. the last thin you need is to eat something that will make you sick or is spiked. Each country has different customs so they might try to get you to do stupid things while you are incoherent. </a:t>
            </a:r>
            <a:endParaRPr lang="en-US" sz="2700" dirty="0"/>
          </a:p>
        </p:txBody>
      </p:sp>
      <p:pic>
        <p:nvPicPr>
          <p:cNvPr id="33794" name="Picture 2" descr="http://i.ytimg.com/vi/uuUSgwPMpqU/1.jpg"/>
          <p:cNvPicPr>
            <a:picLocks noChangeAspect="1" noChangeArrowheads="1"/>
          </p:cNvPicPr>
          <p:nvPr/>
        </p:nvPicPr>
        <p:blipFill>
          <a:blip r:embed="rId2" cstate="print"/>
          <a:srcRect/>
          <a:stretch>
            <a:fillRect/>
          </a:stretch>
        </p:blipFill>
        <p:spPr bwMode="auto">
          <a:xfrm>
            <a:off x="0" y="3276600"/>
            <a:ext cx="4775194" cy="3581400"/>
          </a:xfrm>
          <a:prstGeom prst="rect">
            <a:avLst/>
          </a:prstGeom>
          <a:noFill/>
        </p:spPr>
      </p:pic>
      <p:pic>
        <p:nvPicPr>
          <p:cNvPr id="33796" name="Picture 4" descr="http://youngstarzacademy.com/images/300px-Speech_bubble.svg.png"/>
          <p:cNvPicPr>
            <a:picLocks noChangeAspect="1" noChangeArrowheads="1"/>
          </p:cNvPicPr>
          <p:nvPr/>
        </p:nvPicPr>
        <p:blipFill>
          <a:blip r:embed="rId3" cstate="print"/>
          <a:srcRect/>
          <a:stretch>
            <a:fillRect/>
          </a:stretch>
        </p:blipFill>
        <p:spPr bwMode="auto">
          <a:xfrm>
            <a:off x="3200399" y="2971800"/>
            <a:ext cx="3276601" cy="2468373"/>
          </a:xfrm>
          <a:prstGeom prst="rect">
            <a:avLst/>
          </a:prstGeom>
          <a:noFill/>
        </p:spPr>
      </p:pic>
      <p:sp>
        <p:nvSpPr>
          <p:cNvPr id="6" name="TextBox 5"/>
          <p:cNvSpPr txBox="1"/>
          <p:nvPr/>
        </p:nvSpPr>
        <p:spPr>
          <a:xfrm>
            <a:off x="4191000" y="3429001"/>
            <a:ext cx="2133600" cy="1477328"/>
          </a:xfrm>
          <a:prstGeom prst="rect">
            <a:avLst/>
          </a:prstGeom>
          <a:noFill/>
        </p:spPr>
        <p:txBody>
          <a:bodyPr wrap="square" rtlCol="0">
            <a:spAutoFit/>
          </a:bodyPr>
          <a:lstStyle/>
          <a:p>
            <a:r>
              <a:rPr lang="en-US" dirty="0" smtClean="0"/>
              <a:t>“Mom is this water sanitary because it looks questionable to me?””</a:t>
            </a:r>
            <a:endParaRPr lang="en-US" dirty="0"/>
          </a:p>
        </p:txBody>
      </p:sp>
    </p:spTree>
  </p:cSld>
  <p:clrMapOvr>
    <a:masterClrMapping/>
  </p:clrMapOvr>
  <p:transition>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idx="4294967295"/>
          </p:nvPr>
        </p:nvSpPr>
        <p:spPr>
          <a:xfrm>
            <a:off x="0" y="2438400"/>
            <a:ext cx="8229600" cy="1143000"/>
          </a:xfrm>
        </p:spPr>
        <p:txBody>
          <a:bodyPr anchorCtr="0">
            <a:normAutofit fontScale="90000"/>
          </a:bodyPr>
          <a:lstStyle/>
          <a:p>
            <a:r>
              <a:rPr lang="en-US" sz="8000">
                <a:latin typeface="Bertram LET"/>
              </a:rPr>
              <a:t>THE THINGS YOU SHOULD DO</a:t>
            </a:r>
          </a:p>
        </p:txBody>
      </p:sp>
      <p:pic>
        <p:nvPicPr>
          <p:cNvPr id="16386" name="Picture 2" descr="C:\Documents and Settings\973064\Local Settings\Temporary Internet Files\Content.IE5\D269QUVK\MC900441322[1].png"/>
          <p:cNvPicPr>
            <a:picLocks noChangeAspect="1" noChangeArrowheads="1"/>
          </p:cNvPicPr>
          <p:nvPr/>
        </p:nvPicPr>
        <p:blipFill>
          <a:blip r:embed="rId2" cstate="print"/>
          <a:srcRect/>
          <a:stretch>
            <a:fillRect/>
          </a:stretch>
        </p:blipFill>
        <p:spPr bwMode="auto">
          <a:xfrm>
            <a:off x="228600" y="3733800"/>
            <a:ext cx="2743200" cy="2743200"/>
          </a:xfrm>
          <a:prstGeom prst="rect">
            <a:avLst/>
          </a:prstGeom>
          <a:noFill/>
          <a:ln w="9525">
            <a:noFill/>
            <a:miter lim="800000"/>
            <a:headEnd/>
            <a:tailEnd/>
          </a:ln>
        </p:spPr>
      </p:pic>
      <p:pic>
        <p:nvPicPr>
          <p:cNvPr id="16387" name="Picture 8" descr="C:\Documents and Settings\973064\Local Settings\Temporary Internet Files\Content.IE5\XWCA23SK\MC900433817[1].png"/>
          <p:cNvPicPr>
            <a:picLocks noChangeAspect="1" noChangeArrowheads="1"/>
          </p:cNvPicPr>
          <p:nvPr/>
        </p:nvPicPr>
        <p:blipFill>
          <a:blip r:embed="rId3" cstate="print"/>
          <a:srcRect/>
          <a:stretch>
            <a:fillRect/>
          </a:stretch>
        </p:blipFill>
        <p:spPr bwMode="auto">
          <a:xfrm>
            <a:off x="6248400" y="3505200"/>
            <a:ext cx="1828800" cy="1828800"/>
          </a:xfrm>
          <a:prstGeom prst="rect">
            <a:avLst/>
          </a:prstGeom>
          <a:noFill/>
          <a:ln w="9525">
            <a:noFill/>
            <a:miter lim="800000"/>
            <a:headEnd/>
            <a:tailEnd/>
          </a:ln>
        </p:spPr>
      </p:pic>
    </p:spTree>
  </p:cSld>
  <p:clrMapOvr>
    <a:masterClrMapping/>
  </p:clrMapOvr>
  <p:transition>
    <p:wheel spokes="2"/>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http://4.bp.blogspot.com/_kyYaMHB4tGw/SsU7zi4aRYI/AAAAAAAADkM/uA_F-p2YZFg/s400/thing1+%26thing2.jpg"/>
          <p:cNvPicPr>
            <a:picLocks noChangeAspect="1" noChangeArrowheads="1"/>
          </p:cNvPicPr>
          <p:nvPr/>
        </p:nvPicPr>
        <p:blipFill>
          <a:blip r:embed="rId2" cstate="print"/>
          <a:srcRect/>
          <a:stretch>
            <a:fillRect/>
          </a:stretch>
        </p:blipFill>
        <p:spPr bwMode="auto">
          <a:xfrm>
            <a:off x="3163888" y="152400"/>
            <a:ext cx="5980112" cy="6462713"/>
          </a:xfrm>
          <a:prstGeom prst="rect">
            <a:avLst/>
          </a:prstGeom>
          <a:noFill/>
          <a:ln w="9525">
            <a:noFill/>
            <a:miter lim="800000"/>
            <a:headEnd/>
            <a:tailEnd/>
          </a:ln>
        </p:spPr>
      </p:pic>
      <p:sp>
        <p:nvSpPr>
          <p:cNvPr id="3" name="Content Placeholder 2"/>
          <p:cNvSpPr>
            <a:spLocks noGrp="1"/>
          </p:cNvSpPr>
          <p:nvPr>
            <p:ph idx="4294967295"/>
          </p:nvPr>
        </p:nvSpPr>
        <p:spPr>
          <a:xfrm>
            <a:off x="0" y="0"/>
            <a:ext cx="3657600" cy="6858000"/>
          </a:xfrm>
        </p:spPr>
        <p:txBody>
          <a:bodyPr>
            <a:normAutofit/>
          </a:bodyPr>
          <a:lstStyle/>
          <a:p>
            <a:pPr>
              <a:lnSpc>
                <a:spcPct val="90000"/>
              </a:lnSpc>
            </a:pPr>
            <a:r>
              <a:rPr lang="en-US" sz="2800" b="1" dirty="0"/>
              <a:t>Use the buddy system!! Especially girls for obvious reasons. Someone is more likely to rob a girl </a:t>
            </a:r>
            <a:r>
              <a:rPr lang="en-US" sz="2800" b="1" dirty="0" smtClean="0"/>
              <a:t>than </a:t>
            </a:r>
            <a:r>
              <a:rPr lang="en-US" sz="2800" b="1" dirty="0"/>
              <a:t>a guy. Maybe it is because a purse is easier to snatch than to stick your hand in someone’s pocket. That doesn’t mean that </a:t>
            </a:r>
            <a:r>
              <a:rPr lang="en-US" sz="2800" b="1" dirty="0" smtClean="0"/>
              <a:t>it </a:t>
            </a:r>
            <a:r>
              <a:rPr lang="en-US" sz="2800" b="1" dirty="0"/>
              <a:t>won’t/ doesn’t happen to guys but the statistics are smaller.</a:t>
            </a:r>
          </a:p>
        </p:txBody>
      </p:sp>
    </p:spTree>
  </p:cSld>
  <p:clrMapOvr>
    <a:masterClrMapping/>
  </p:clrMapOvr>
  <p:transition>
    <p:strip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Content Placeholder 2"/>
          <p:cNvSpPr>
            <a:spLocks noGrp="1"/>
          </p:cNvSpPr>
          <p:nvPr>
            <p:ph idx="4294967295"/>
          </p:nvPr>
        </p:nvSpPr>
        <p:spPr>
          <a:xfrm>
            <a:off x="0" y="152400"/>
            <a:ext cx="7467600" cy="2438400"/>
          </a:xfrm>
        </p:spPr>
        <p:txBody>
          <a:bodyPr>
            <a:normAutofit fontScale="85000" lnSpcReduction="20000"/>
          </a:bodyPr>
          <a:lstStyle/>
          <a:p>
            <a:r>
              <a:rPr lang="en-US" dirty="0"/>
              <a:t>Keep your money close. Use a purse with a </a:t>
            </a:r>
            <a:r>
              <a:rPr lang="en-US" dirty="0" smtClean="0"/>
              <a:t>shorter </a:t>
            </a:r>
            <a:r>
              <a:rPr lang="en-US" dirty="0"/>
              <a:t>handle so that it isn’t so accessible</a:t>
            </a:r>
            <a:r>
              <a:rPr lang="en-US" dirty="0" smtClean="0"/>
              <a:t>. Purses with locks are evadible at certain stores and online.</a:t>
            </a:r>
            <a:endParaRPr lang="en-US" dirty="0"/>
          </a:p>
          <a:p>
            <a:r>
              <a:rPr lang="en-US" dirty="0"/>
              <a:t>Keep your wallet in your front pocket because you’ll notice if someone is reaching in there. (At least I hope so</a:t>
            </a:r>
            <a:r>
              <a:rPr lang="en-US" dirty="0" smtClean="0"/>
              <a:t>!)</a:t>
            </a:r>
          </a:p>
          <a:p>
            <a:r>
              <a:rPr lang="en-US" dirty="0" smtClean="0"/>
              <a:t>Don’t trust every one. Watch out there are some weirdoes out there!</a:t>
            </a:r>
            <a:endParaRPr lang="en-US" dirty="0"/>
          </a:p>
          <a:p>
            <a:pPr>
              <a:buFont typeface="Wingdings" pitchFamily="2" charset="2"/>
              <a:buNone/>
            </a:pPr>
            <a:endParaRPr lang="en-US" dirty="0"/>
          </a:p>
        </p:txBody>
      </p:sp>
      <p:pic>
        <p:nvPicPr>
          <p:cNvPr id="14338" name="Picture 2" descr="http://www.daemonsmovies.com/wp-content/uploads/2010/06/Tangled-Disney-5.jpg"/>
          <p:cNvPicPr>
            <a:picLocks noChangeAspect="1" noChangeArrowheads="1"/>
          </p:cNvPicPr>
          <p:nvPr/>
        </p:nvPicPr>
        <p:blipFill>
          <a:blip r:embed="rId2" cstate="print"/>
          <a:srcRect/>
          <a:stretch>
            <a:fillRect/>
          </a:stretch>
        </p:blipFill>
        <p:spPr bwMode="auto">
          <a:xfrm>
            <a:off x="685800" y="3526407"/>
            <a:ext cx="5867400" cy="3083944"/>
          </a:xfrm>
          <a:prstGeom prst="rect">
            <a:avLst/>
          </a:prstGeom>
          <a:noFill/>
        </p:spPr>
      </p:pic>
      <p:sp>
        <p:nvSpPr>
          <p:cNvPr id="14339" name="UTurnArrow"/>
          <p:cNvSpPr>
            <a:spLocks noEditPoints="1" noChangeArrowheads="1"/>
          </p:cNvSpPr>
          <p:nvPr/>
        </p:nvSpPr>
        <p:spPr bwMode="auto">
          <a:xfrm rot="5856246">
            <a:off x="6200311" y="2614581"/>
            <a:ext cx="1979352" cy="1328131"/>
          </a:xfrm>
          <a:custGeom>
            <a:avLst/>
            <a:gdLst>
              <a:gd name="G0" fmla="+- 0 0 0"/>
              <a:gd name="G1" fmla="+- 5574 0 0"/>
              <a:gd name="G2" fmla="*/ 5574 1 2"/>
              <a:gd name="G3" fmla="*/ 9725 1 2"/>
              <a:gd name="G4" fmla="+- 10800 G3 G2"/>
              <a:gd name="G5" fmla="+- 10800 G3 0"/>
              <a:gd name="G6" fmla="+- G5 G2 0"/>
              <a:gd name="G7" fmla="*/ G6 1 2"/>
              <a:gd name="G8" fmla="+- 9725 0 0"/>
              <a:gd name="G9" fmla="+- 21600 0 5574"/>
              <a:gd name="G10" fmla="+- 21600 0 9725"/>
              <a:gd name="G11" fmla="min G10 8691"/>
              <a:gd name="G12" fmla="+- 8826 0 0"/>
              <a:gd name="G13" fmla="+- 14865 0 5975"/>
              <a:gd name="G14" fmla="+- 14865 0 0"/>
              <a:gd name="G15" fmla="*/ 5574 5842 6110"/>
              <a:gd name="G16" fmla="+- 8826 1350 0"/>
              <a:gd name="G17" fmla="+- 8310 0 G15"/>
              <a:gd name="G18" fmla="*/ G17 G7 8310"/>
              <a:gd name="G19" fmla="+- 5574 G18 0"/>
              <a:gd name="G20" fmla="+- G4 0 G18"/>
              <a:gd name="T0" fmla="*/ 9225 w 21600"/>
              <a:gd name="T1" fmla="*/ 0 h 21600"/>
              <a:gd name="T2" fmla="*/ 2787 w 21600"/>
              <a:gd name="T3" fmla="*/ 21600 h 21600"/>
              <a:gd name="T4" fmla="*/ 9725 w 21600"/>
              <a:gd name="T5" fmla="*/ 8826 h 21600"/>
              <a:gd name="T6" fmla="*/ 15663 w 21600"/>
              <a:gd name="T7" fmla="*/ 14865 h 21600"/>
              <a:gd name="T8" fmla="*/ 21600 w 21600"/>
              <a:gd name="T9" fmla="*/ 8826 h 21600"/>
              <a:gd name="T10" fmla="*/ 17694720 60000 65536"/>
              <a:gd name="T11" fmla="*/ 5898240 60000 65536"/>
              <a:gd name="T12" fmla="*/ 5898240 60000 65536"/>
              <a:gd name="T13" fmla="*/ 5898240 60000 65536"/>
              <a:gd name="T14" fmla="*/ 0 60000 65536"/>
              <a:gd name="T15" fmla="*/ 0 w 21600"/>
              <a:gd name="T16" fmla="*/ 8310 h 21600"/>
              <a:gd name="T17" fmla="*/ G1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3" y="14865"/>
                </a:moveTo>
                <a:lnTo>
                  <a:pt x="21600" y="8826"/>
                </a:lnTo>
                <a:lnTo>
                  <a:pt x="18450" y="8826"/>
                </a:lnTo>
                <a:lnTo>
                  <a:pt x="18450" y="8310"/>
                </a:lnTo>
                <a:cubicBezTo>
                  <a:pt x="18450" y="3721"/>
                  <a:pt x="14320" y="0"/>
                  <a:pt x="9225" y="0"/>
                </a:cubicBezTo>
                <a:cubicBezTo>
                  <a:pt x="4130" y="0"/>
                  <a:pt x="0" y="3799"/>
                  <a:pt x="0" y="8485"/>
                </a:cubicBezTo>
                <a:lnTo>
                  <a:pt x="0" y="21600"/>
                </a:lnTo>
                <a:lnTo>
                  <a:pt x="5574" y="21600"/>
                </a:lnTo>
                <a:lnTo>
                  <a:pt x="5574" y="8310"/>
                </a:lnTo>
                <a:cubicBezTo>
                  <a:pt x="5574" y="6664"/>
                  <a:pt x="7055" y="5330"/>
                  <a:pt x="8882" y="5330"/>
                </a:cubicBezTo>
                <a:lnTo>
                  <a:pt x="9568" y="5330"/>
                </a:lnTo>
                <a:cubicBezTo>
                  <a:pt x="11395" y="5330"/>
                  <a:pt x="12876" y="6664"/>
                  <a:pt x="12876" y="8310"/>
                </a:cubicBezTo>
                <a:lnTo>
                  <a:pt x="12876" y="8826"/>
                </a:lnTo>
                <a:lnTo>
                  <a:pt x="9725" y="8826"/>
                </a:ln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2"/>
          <p:cNvSpPr>
            <a:spLocks noGrp="1"/>
          </p:cNvSpPr>
          <p:nvPr>
            <p:ph idx="4294967295"/>
          </p:nvPr>
        </p:nvSpPr>
        <p:spPr>
          <a:xfrm>
            <a:off x="0" y="304800"/>
            <a:ext cx="5029200" cy="6553200"/>
          </a:xfrm>
        </p:spPr>
        <p:txBody>
          <a:bodyPr/>
          <a:lstStyle/>
          <a:p>
            <a:r>
              <a:rPr lang="en-US" sz="2800" dirty="0"/>
              <a:t>Know where you are going. Have a game </a:t>
            </a:r>
            <a:r>
              <a:rPr lang="en-US" sz="2800" dirty="0" smtClean="0"/>
              <a:t>plan. This </a:t>
            </a:r>
            <a:r>
              <a:rPr lang="en-US" sz="2800" dirty="0"/>
              <a:t>is a whole new place to you so </a:t>
            </a:r>
            <a:r>
              <a:rPr lang="en-US" sz="2800" dirty="0" smtClean="0"/>
              <a:t>can’t </a:t>
            </a:r>
            <a:r>
              <a:rPr lang="en-US" sz="2800" dirty="0"/>
              <a:t>rely on your instincts when it comes to direction. Keep a map on you and if you ask for </a:t>
            </a:r>
            <a:r>
              <a:rPr lang="en-US" sz="2800" dirty="0" smtClean="0"/>
              <a:t>directions </a:t>
            </a:r>
            <a:r>
              <a:rPr lang="en-US" sz="2800" dirty="0"/>
              <a:t>ask a reliable person like the people at your hotel. Don’t walk up to a random person and say ‘I am lost’ because who knows where you are really getting lead to until your there.</a:t>
            </a:r>
          </a:p>
        </p:txBody>
      </p:sp>
      <p:pic>
        <p:nvPicPr>
          <p:cNvPr id="13314" name="Picture 2" descr="http://www.filez.st/screenshots/63/9388514763Disneys_Hercules_Action_GamePC_GAME.jpg"/>
          <p:cNvPicPr>
            <a:picLocks noChangeAspect="1" noChangeArrowheads="1"/>
          </p:cNvPicPr>
          <p:nvPr/>
        </p:nvPicPr>
        <p:blipFill>
          <a:blip r:embed="rId3" cstate="print"/>
          <a:srcRect l="23276" r="25000" b="10345"/>
          <a:stretch>
            <a:fillRect/>
          </a:stretch>
        </p:blipFill>
        <p:spPr bwMode="auto">
          <a:xfrm>
            <a:off x="5392615" y="609600"/>
            <a:ext cx="3751385" cy="4876800"/>
          </a:xfrm>
          <a:prstGeom prst="rect">
            <a:avLst/>
          </a:prstGeom>
          <a:noFill/>
        </p:spPr>
      </p:pic>
      <p:pic>
        <p:nvPicPr>
          <p:cNvPr id="13315" name="Picture 3" descr="C:\Users\Family\AppData\Local\Microsoft\Windows\Temporary Internet Files\Content.IE5\O0HEEC6W\MC900331071[1].wmf"/>
          <p:cNvPicPr>
            <a:picLocks noChangeAspect="1" noChangeArrowheads="1"/>
          </p:cNvPicPr>
          <p:nvPr/>
        </p:nvPicPr>
        <p:blipFill>
          <a:blip r:embed="rId4" cstate="print"/>
          <a:srcRect/>
          <a:stretch>
            <a:fillRect/>
          </a:stretch>
        </p:blipFill>
        <p:spPr bwMode="auto">
          <a:xfrm rot="19383831">
            <a:off x="6061694" y="3821666"/>
            <a:ext cx="3236589" cy="1981200"/>
          </a:xfrm>
          <a:prstGeom prst="rect">
            <a:avLst/>
          </a:prstGeom>
          <a:noFill/>
        </p:spPr>
      </p:pic>
      <p:sp>
        <p:nvSpPr>
          <p:cNvPr id="6" name="Rectangle 5"/>
          <p:cNvSpPr/>
          <p:nvPr/>
        </p:nvSpPr>
        <p:spPr>
          <a:xfrm>
            <a:off x="5638800" y="5715000"/>
            <a:ext cx="1885453"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Map</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ransition>
    <p:split orient="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167</TotalTime>
  <Words>476</Words>
  <Application>Microsoft Office PowerPoint</Application>
  <PresentationFormat>On-screen Show (4:3)</PresentationFormat>
  <Paragraphs>16</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Opulent</vt:lpstr>
      <vt:lpstr>Tips When Traveling </vt:lpstr>
      <vt:lpstr>The Do NOTS of Travel</vt:lpstr>
      <vt:lpstr>~Do NOT be stupid. Think BEFORE you do something. Keep in mind that the laws are different in different places. Innocent until proven guilty does not always apply in most of the world. In places like Mexico they’ll put you in jail and let you pay your way out. Which I do not think is part of your traveling plans so think first.  </vt:lpstr>
      <vt:lpstr>Slide 4</vt:lpstr>
      <vt:lpstr>~ Do Not drink or eat things that look questionable to you! If it smells funny, looks funny, and your instincts say don’t eat it don’t. the last thin you need is to eat something that will make you sick or is spiked. Each country has different customs so they might try to get you to do stupid things while you are incoherent. </vt:lpstr>
      <vt:lpstr>THE THINGS YOU SHOULD DO</vt:lpstr>
      <vt:lpstr>Slide 7</vt:lpstr>
      <vt:lpstr>Slide 8</vt:lpstr>
      <vt:lpstr>Slide 9</vt:lpstr>
      <vt:lpstr>Lastly remember to be smart and embrace the culture you are in. don’t turn up you nose and think you are to good for it because the natives probably won’t like that. So have fun and remember they are just like you.</vt:lpstr>
    </vt:vector>
  </TitlesOfParts>
  <Company>I.S.D. 742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Tips When Traveling</dc:title>
  <dc:creator>973064</dc:creator>
  <cp:lastModifiedBy>JSEAQUIS</cp:lastModifiedBy>
  <cp:revision>19</cp:revision>
  <dcterms:created xsi:type="dcterms:W3CDTF">2011-03-18T15:48:46Z</dcterms:created>
  <dcterms:modified xsi:type="dcterms:W3CDTF">2011-03-28T16:19:21Z</dcterms:modified>
</cp:coreProperties>
</file>